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58937-9EA9-4F47-ACBC-6065B697C6F0}" v="384" dt="2022-02-04T04:38:14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won Sein" userId="b70b1ed1d42cd6b3" providerId="LiveId" clId="{3B458937-9EA9-4F47-ACBC-6065B697C6F0}"/>
    <pc:docChg chg="undo custSel addSld delSld modSld">
      <pc:chgData name="Kwon Sein" userId="b70b1ed1d42cd6b3" providerId="LiveId" clId="{3B458937-9EA9-4F47-ACBC-6065B697C6F0}" dt="2022-02-04T04:39:29.146" v="1525" actId="20577"/>
      <pc:docMkLst>
        <pc:docMk/>
      </pc:docMkLst>
      <pc:sldChg chg="addSp mod">
        <pc:chgData name="Kwon Sein" userId="b70b1ed1d42cd6b3" providerId="LiveId" clId="{3B458937-9EA9-4F47-ACBC-6065B697C6F0}" dt="2022-02-03T09:38:20.769" v="620" actId="9405"/>
        <pc:sldMkLst>
          <pc:docMk/>
          <pc:sldMk cId="2680690406" sldId="258"/>
        </pc:sldMkLst>
        <pc:inkChg chg="add">
          <ac:chgData name="Kwon Sein" userId="b70b1ed1d42cd6b3" providerId="LiveId" clId="{3B458937-9EA9-4F47-ACBC-6065B697C6F0}" dt="2022-02-03T09:38:20.769" v="620" actId="9405"/>
          <ac:inkMkLst>
            <pc:docMk/>
            <pc:sldMk cId="2680690406" sldId="258"/>
            <ac:inkMk id="6" creationId="{638D5A95-03A9-47C0-9673-3F9FAED66341}"/>
          </ac:inkMkLst>
        </pc:inkChg>
      </pc:sldChg>
      <pc:sldChg chg="addSp modSp mod">
        <pc:chgData name="Kwon Sein" userId="b70b1ed1d42cd6b3" providerId="LiveId" clId="{3B458937-9EA9-4F47-ACBC-6065B697C6F0}" dt="2022-02-03T09:48:05.210" v="621" actId="9405"/>
        <pc:sldMkLst>
          <pc:docMk/>
          <pc:sldMk cId="2011569675" sldId="263"/>
        </pc:sldMkLst>
        <pc:spChg chg="mod">
          <ac:chgData name="Kwon Sein" userId="b70b1ed1d42cd6b3" providerId="LiveId" clId="{3B458937-9EA9-4F47-ACBC-6065B697C6F0}" dt="2022-02-03T07:12:20.912" v="96" actId="20577"/>
          <ac:spMkLst>
            <pc:docMk/>
            <pc:sldMk cId="2011569675" sldId="263"/>
            <ac:spMk id="4" creationId="{6D288637-1110-4CC1-86F4-F8D5EC627BF7}"/>
          </ac:spMkLst>
        </pc:spChg>
        <pc:spChg chg="add mod">
          <ac:chgData name="Kwon Sein" userId="b70b1ed1d42cd6b3" providerId="LiveId" clId="{3B458937-9EA9-4F47-ACBC-6065B697C6F0}" dt="2022-02-03T07:13:28.713" v="158"/>
          <ac:spMkLst>
            <pc:docMk/>
            <pc:sldMk cId="2011569675" sldId="263"/>
            <ac:spMk id="16" creationId="{DB34C707-C2C2-48C6-8EA8-8E3A10C94867}"/>
          </ac:spMkLst>
        </pc:spChg>
        <pc:picChg chg="add mod">
          <ac:chgData name="Kwon Sein" userId="b70b1ed1d42cd6b3" providerId="LiveId" clId="{3B458937-9EA9-4F47-ACBC-6065B697C6F0}" dt="2022-02-03T07:12:23.305" v="97" actId="1076"/>
          <ac:picMkLst>
            <pc:docMk/>
            <pc:sldMk cId="2011569675" sldId="263"/>
            <ac:picMk id="7" creationId="{7521BE07-2F8C-416F-BA85-ED58E1D5A9B9}"/>
          </ac:picMkLst>
        </pc:picChg>
        <pc:picChg chg="add mod">
          <ac:chgData name="Kwon Sein" userId="b70b1ed1d42cd6b3" providerId="LiveId" clId="{3B458937-9EA9-4F47-ACBC-6065B697C6F0}" dt="2022-02-03T07:12:40.423" v="99" actId="1076"/>
          <ac:picMkLst>
            <pc:docMk/>
            <pc:sldMk cId="2011569675" sldId="263"/>
            <ac:picMk id="15" creationId="{FCF43B9D-F391-4E32-942C-274227C5A5AA}"/>
          </ac:picMkLst>
        </pc:picChg>
        <pc:inkChg chg="add">
          <ac:chgData name="Kwon Sein" userId="b70b1ed1d42cd6b3" providerId="LiveId" clId="{3B458937-9EA9-4F47-ACBC-6065B697C6F0}" dt="2022-02-03T09:48:05.210" v="621" actId="9405"/>
          <ac:inkMkLst>
            <pc:docMk/>
            <pc:sldMk cId="2011569675" sldId="263"/>
            <ac:inkMk id="17" creationId="{2ECD9A80-EDE6-4D9E-98C4-698E113699EA}"/>
          </ac:inkMkLst>
        </pc:inkChg>
      </pc:sldChg>
      <pc:sldChg chg="addSp delSp modSp add mod">
        <pc:chgData name="Kwon Sein" userId="b70b1ed1d42cd6b3" providerId="LiveId" clId="{3B458937-9EA9-4F47-ACBC-6065B697C6F0}" dt="2022-02-03T08:05:20.928" v="344" actId="14100"/>
        <pc:sldMkLst>
          <pc:docMk/>
          <pc:sldMk cId="1712548775" sldId="265"/>
        </pc:sldMkLst>
        <pc:spChg chg="mod">
          <ac:chgData name="Kwon Sein" userId="b70b1ed1d42cd6b3" providerId="LiveId" clId="{3B458937-9EA9-4F47-ACBC-6065B697C6F0}" dt="2022-02-03T07:15:32.724" v="194" actId="20577"/>
          <ac:spMkLst>
            <pc:docMk/>
            <pc:sldMk cId="1712548775" sldId="265"/>
            <ac:spMk id="2" creationId="{D86C50C3-3B4A-4735-86FE-CB47DF51CFEC}"/>
          </ac:spMkLst>
        </pc:spChg>
        <pc:spChg chg="mod">
          <ac:chgData name="Kwon Sein" userId="b70b1ed1d42cd6b3" providerId="LiveId" clId="{3B458937-9EA9-4F47-ACBC-6065B697C6F0}" dt="2022-02-03T08:00:34.502" v="295" actId="20577"/>
          <ac:spMkLst>
            <pc:docMk/>
            <pc:sldMk cId="1712548775" sldId="265"/>
            <ac:spMk id="4" creationId="{6D288637-1110-4CC1-86F4-F8D5EC627BF7}"/>
          </ac:spMkLst>
        </pc:spChg>
        <pc:spChg chg="add del mod">
          <ac:chgData name="Kwon Sein" userId="b70b1ed1d42cd6b3" providerId="LiveId" clId="{3B458937-9EA9-4F47-ACBC-6065B697C6F0}" dt="2022-02-03T08:00:35.882" v="296" actId="478"/>
          <ac:spMkLst>
            <pc:docMk/>
            <pc:sldMk cId="1712548775" sldId="265"/>
            <ac:spMk id="6" creationId="{43F7B21E-C163-4B8A-8CEF-62FFC0F6FE58}"/>
          </ac:spMkLst>
        </pc:spChg>
        <pc:spChg chg="mod">
          <ac:chgData name="Kwon Sein" userId="b70b1ed1d42cd6b3" providerId="LiveId" clId="{3B458937-9EA9-4F47-ACBC-6065B697C6F0}" dt="2022-02-03T07:15:25.533" v="191" actId="207"/>
          <ac:spMkLst>
            <pc:docMk/>
            <pc:sldMk cId="1712548775" sldId="265"/>
            <ac:spMk id="8" creationId="{9C71D3CC-201C-4E7B-9469-C7E22842A60F}"/>
          </ac:spMkLst>
        </pc:spChg>
        <pc:spChg chg="mod">
          <ac:chgData name="Kwon Sein" userId="b70b1ed1d42cd6b3" providerId="LiveId" clId="{3B458937-9EA9-4F47-ACBC-6065B697C6F0}" dt="2022-02-03T07:15:30.303" v="193" actId="208"/>
          <ac:spMkLst>
            <pc:docMk/>
            <pc:sldMk cId="1712548775" sldId="265"/>
            <ac:spMk id="9" creationId="{962D307A-C55E-4231-B702-654DB909C5F8}"/>
          </ac:spMkLst>
        </pc:spChg>
        <pc:spChg chg="del mod">
          <ac:chgData name="Kwon Sein" userId="b70b1ed1d42cd6b3" providerId="LiveId" clId="{3B458937-9EA9-4F47-ACBC-6065B697C6F0}" dt="2022-02-03T07:17:15.653" v="242"/>
          <ac:spMkLst>
            <pc:docMk/>
            <pc:sldMk cId="1712548775" sldId="265"/>
            <ac:spMk id="16" creationId="{DB34C707-C2C2-48C6-8EA8-8E3A10C94867}"/>
          </ac:spMkLst>
        </pc:spChg>
        <pc:picChg chg="add del mod">
          <ac:chgData name="Kwon Sein" userId="b70b1ed1d42cd6b3" providerId="LiveId" clId="{3B458937-9EA9-4F47-ACBC-6065B697C6F0}" dt="2022-02-03T08:00:48.675" v="301" actId="478"/>
          <ac:picMkLst>
            <pc:docMk/>
            <pc:sldMk cId="1712548775" sldId="265"/>
            <ac:picMk id="5" creationId="{2546AA9C-1D33-4E07-A250-476ECE67A123}"/>
          </ac:picMkLst>
        </pc:picChg>
        <pc:picChg chg="del">
          <ac:chgData name="Kwon Sein" userId="b70b1ed1d42cd6b3" providerId="LiveId" clId="{3B458937-9EA9-4F47-ACBC-6065B697C6F0}" dt="2022-02-03T07:15:37.133" v="196" actId="478"/>
          <ac:picMkLst>
            <pc:docMk/>
            <pc:sldMk cId="1712548775" sldId="265"/>
            <ac:picMk id="7" creationId="{7521BE07-2F8C-416F-BA85-ED58E1D5A9B9}"/>
          </ac:picMkLst>
        </pc:picChg>
        <pc:picChg chg="add mod">
          <ac:chgData name="Kwon Sein" userId="b70b1ed1d42cd6b3" providerId="LiveId" clId="{3B458937-9EA9-4F47-ACBC-6065B697C6F0}" dt="2022-02-03T07:44:12.187" v="275" actId="1076"/>
          <ac:picMkLst>
            <pc:docMk/>
            <pc:sldMk cId="1712548775" sldId="265"/>
            <ac:picMk id="11" creationId="{32B09131-BD5D-4FD4-933B-E4925D339E2F}"/>
          </ac:picMkLst>
        </pc:picChg>
        <pc:picChg chg="add del mod">
          <ac:chgData name="Kwon Sein" userId="b70b1ed1d42cd6b3" providerId="LiveId" clId="{3B458937-9EA9-4F47-ACBC-6065B697C6F0}" dt="2022-02-03T08:00:49.200" v="302" actId="478"/>
          <ac:picMkLst>
            <pc:docMk/>
            <pc:sldMk cId="1712548775" sldId="265"/>
            <ac:picMk id="13" creationId="{A2545EAB-2ED9-4353-BBBB-DE6188B0E538}"/>
          </ac:picMkLst>
        </pc:picChg>
        <pc:picChg chg="del">
          <ac:chgData name="Kwon Sein" userId="b70b1ed1d42cd6b3" providerId="LiveId" clId="{3B458937-9EA9-4F47-ACBC-6065B697C6F0}" dt="2022-02-03T07:15:38.033" v="197" actId="478"/>
          <ac:picMkLst>
            <pc:docMk/>
            <pc:sldMk cId="1712548775" sldId="265"/>
            <ac:picMk id="15" creationId="{FCF43B9D-F391-4E32-942C-274227C5A5AA}"/>
          </ac:picMkLst>
        </pc:picChg>
        <pc:picChg chg="add del mod">
          <ac:chgData name="Kwon Sein" userId="b70b1ed1d42cd6b3" providerId="LiveId" clId="{3B458937-9EA9-4F47-ACBC-6065B697C6F0}" dt="2022-02-03T08:00:49.871" v="303" actId="478"/>
          <ac:picMkLst>
            <pc:docMk/>
            <pc:sldMk cId="1712548775" sldId="265"/>
            <ac:picMk id="17" creationId="{C61B20DB-2C3D-4ECF-90EB-779A9D6F7353}"/>
          </ac:picMkLst>
        </pc:picChg>
        <pc:picChg chg="add del">
          <ac:chgData name="Kwon Sein" userId="b70b1ed1d42cd6b3" providerId="LiveId" clId="{3B458937-9EA9-4F47-ACBC-6065B697C6F0}" dt="2022-02-03T07:59:49.846" v="287" actId="22"/>
          <ac:picMkLst>
            <pc:docMk/>
            <pc:sldMk cId="1712548775" sldId="265"/>
            <ac:picMk id="19" creationId="{C4564755-D8A2-4901-A449-EACD2DA30720}"/>
          </ac:picMkLst>
        </pc:picChg>
        <pc:picChg chg="add del">
          <ac:chgData name="Kwon Sein" userId="b70b1ed1d42cd6b3" providerId="LiveId" clId="{3B458937-9EA9-4F47-ACBC-6065B697C6F0}" dt="2022-02-03T08:00:00.462" v="289" actId="478"/>
          <ac:picMkLst>
            <pc:docMk/>
            <pc:sldMk cId="1712548775" sldId="265"/>
            <ac:picMk id="21" creationId="{3F13D3F4-E66F-45AD-BD5A-EDB07BB9FA24}"/>
          </ac:picMkLst>
        </pc:picChg>
        <pc:picChg chg="add del">
          <ac:chgData name="Kwon Sein" userId="b70b1ed1d42cd6b3" providerId="LiveId" clId="{3B458937-9EA9-4F47-ACBC-6065B697C6F0}" dt="2022-02-03T08:00:10.799" v="291" actId="478"/>
          <ac:picMkLst>
            <pc:docMk/>
            <pc:sldMk cId="1712548775" sldId="265"/>
            <ac:picMk id="23" creationId="{BA1926A6-F886-4AB2-A6AD-C97D1B5F6864}"/>
          </ac:picMkLst>
        </pc:picChg>
        <pc:picChg chg="add mod">
          <ac:chgData name="Kwon Sein" userId="b70b1ed1d42cd6b3" providerId="LiveId" clId="{3B458937-9EA9-4F47-ACBC-6065B697C6F0}" dt="2022-02-03T08:05:20.928" v="344" actId="14100"/>
          <ac:picMkLst>
            <pc:docMk/>
            <pc:sldMk cId="1712548775" sldId="265"/>
            <ac:picMk id="1026" creationId="{50F89BA3-4EAE-4181-9954-A14AF92436EB}"/>
          </ac:picMkLst>
        </pc:picChg>
      </pc:sldChg>
      <pc:sldChg chg="addSp delSp modSp add mod">
        <pc:chgData name="Kwon Sein" userId="b70b1ed1d42cd6b3" providerId="LiveId" clId="{3B458937-9EA9-4F47-ACBC-6065B697C6F0}" dt="2022-02-04T01:25:28.546" v="629" actId="1076"/>
        <pc:sldMkLst>
          <pc:docMk/>
          <pc:sldMk cId="1134724112" sldId="266"/>
        </pc:sldMkLst>
        <pc:spChg chg="mod">
          <ac:chgData name="Kwon Sein" userId="b70b1ed1d42cd6b3" providerId="LiveId" clId="{3B458937-9EA9-4F47-ACBC-6065B697C6F0}" dt="2022-02-03T08:15:59.833" v="364" actId="20577"/>
          <ac:spMkLst>
            <pc:docMk/>
            <pc:sldMk cId="1134724112" sldId="266"/>
            <ac:spMk id="4" creationId="{6D288637-1110-4CC1-86F4-F8D5EC627BF7}"/>
          </ac:spMkLst>
        </pc:spChg>
        <pc:spChg chg="add mod">
          <ac:chgData name="Kwon Sein" userId="b70b1ed1d42cd6b3" providerId="LiveId" clId="{3B458937-9EA9-4F47-ACBC-6065B697C6F0}" dt="2022-02-04T01:25:19.335" v="625" actId="1076"/>
          <ac:spMkLst>
            <pc:docMk/>
            <pc:sldMk cId="1134724112" sldId="266"/>
            <ac:spMk id="7" creationId="{6FC030B1-3C0C-4E88-BF17-E1DEEBF5CBDA}"/>
          </ac:spMkLst>
        </pc:spChg>
        <pc:spChg chg="add del">
          <ac:chgData name="Kwon Sein" userId="b70b1ed1d42cd6b3" providerId="LiveId" clId="{3B458937-9EA9-4F47-ACBC-6065B697C6F0}" dt="2022-02-03T08:03:16.263" v="341" actId="22"/>
          <ac:spMkLst>
            <pc:docMk/>
            <pc:sldMk cId="1134724112" sldId="266"/>
            <ac:spMk id="12" creationId="{DA3B1CEC-84B4-4651-84EC-E9800C304BA2}"/>
          </ac:spMkLst>
        </pc:spChg>
        <pc:spChg chg="add del">
          <ac:chgData name="Kwon Sein" userId="b70b1ed1d42cd6b3" providerId="LiveId" clId="{3B458937-9EA9-4F47-ACBC-6065B697C6F0}" dt="2022-02-03T08:03:31.467" v="343" actId="22"/>
          <ac:spMkLst>
            <pc:docMk/>
            <pc:sldMk cId="1134724112" sldId="266"/>
            <ac:spMk id="14" creationId="{66D7490D-620A-4FC4-AA12-18CE5B3EE0D8}"/>
          </ac:spMkLst>
        </pc:spChg>
        <pc:picChg chg="mod">
          <ac:chgData name="Kwon Sein" userId="b70b1ed1d42cd6b3" providerId="LiveId" clId="{3B458937-9EA9-4F47-ACBC-6065B697C6F0}" dt="2022-02-03T08:15:58.120" v="363" actId="1076"/>
          <ac:picMkLst>
            <pc:docMk/>
            <pc:sldMk cId="1134724112" sldId="266"/>
            <ac:picMk id="5" creationId="{2546AA9C-1D33-4E07-A250-476ECE67A123}"/>
          </ac:picMkLst>
        </pc:picChg>
        <pc:picChg chg="del">
          <ac:chgData name="Kwon Sein" userId="b70b1ed1d42cd6b3" providerId="LiveId" clId="{3B458937-9EA9-4F47-ACBC-6065B697C6F0}" dt="2022-02-03T08:01:18.781" v="308" actId="478"/>
          <ac:picMkLst>
            <pc:docMk/>
            <pc:sldMk cId="1134724112" sldId="266"/>
            <ac:picMk id="11" creationId="{32B09131-BD5D-4FD4-933B-E4925D339E2F}"/>
          </ac:picMkLst>
        </pc:picChg>
        <pc:picChg chg="del">
          <ac:chgData name="Kwon Sein" userId="b70b1ed1d42cd6b3" providerId="LiveId" clId="{3B458937-9EA9-4F47-ACBC-6065B697C6F0}" dt="2022-02-03T08:01:19.273" v="309" actId="478"/>
          <ac:picMkLst>
            <pc:docMk/>
            <pc:sldMk cId="1134724112" sldId="266"/>
            <ac:picMk id="13" creationId="{A2545EAB-2ED9-4353-BBBB-DE6188B0E538}"/>
          </ac:picMkLst>
        </pc:picChg>
        <pc:picChg chg="del">
          <ac:chgData name="Kwon Sein" userId="b70b1ed1d42cd6b3" providerId="LiveId" clId="{3B458937-9EA9-4F47-ACBC-6065B697C6F0}" dt="2022-02-03T08:01:19.882" v="310" actId="478"/>
          <ac:picMkLst>
            <pc:docMk/>
            <pc:sldMk cId="1134724112" sldId="266"/>
            <ac:picMk id="17" creationId="{C61B20DB-2C3D-4ECF-90EB-779A9D6F7353}"/>
          </ac:picMkLst>
        </pc:picChg>
        <pc:picChg chg="del">
          <ac:chgData name="Kwon Sein" userId="b70b1ed1d42cd6b3" providerId="LiveId" clId="{3B458937-9EA9-4F47-ACBC-6065B697C6F0}" dt="2022-02-03T08:00:59.806" v="306" actId="478"/>
          <ac:picMkLst>
            <pc:docMk/>
            <pc:sldMk cId="1134724112" sldId="266"/>
            <ac:picMk id="1026" creationId="{50F89BA3-4EAE-4181-9954-A14AF92436EB}"/>
          </ac:picMkLst>
        </pc:picChg>
        <pc:picChg chg="add del">
          <ac:chgData name="Kwon Sein" userId="b70b1ed1d42cd6b3" providerId="LiveId" clId="{3B458937-9EA9-4F47-ACBC-6065B697C6F0}" dt="2022-02-04T01:25:06.280" v="624"/>
          <ac:picMkLst>
            <pc:docMk/>
            <pc:sldMk cId="1134724112" sldId="266"/>
            <ac:picMk id="1026" creationId="{895D9807-932A-45ED-B7CF-F18F675E372D}"/>
          </ac:picMkLst>
        </pc:picChg>
        <pc:picChg chg="add mod">
          <ac:chgData name="Kwon Sein" userId="b70b1ed1d42cd6b3" providerId="LiveId" clId="{3B458937-9EA9-4F47-ACBC-6065B697C6F0}" dt="2022-02-04T01:25:28.546" v="629" actId="1076"/>
          <ac:picMkLst>
            <pc:docMk/>
            <pc:sldMk cId="1134724112" sldId="266"/>
            <ac:picMk id="1028" creationId="{61B8B483-1CC2-4411-910A-05136EC4EAE2}"/>
          </ac:picMkLst>
        </pc:picChg>
      </pc:sldChg>
      <pc:sldChg chg="addSp delSp modSp add mod">
        <pc:chgData name="Kwon Sein" userId="b70b1ed1d42cd6b3" providerId="LiveId" clId="{3B458937-9EA9-4F47-ACBC-6065B697C6F0}" dt="2022-02-03T08:19:44.811" v="410" actId="1076"/>
        <pc:sldMkLst>
          <pc:docMk/>
          <pc:sldMk cId="1963076679" sldId="267"/>
        </pc:sldMkLst>
        <pc:spChg chg="add mod">
          <ac:chgData name="Kwon Sein" userId="b70b1ed1d42cd6b3" providerId="LiveId" clId="{3B458937-9EA9-4F47-ACBC-6065B697C6F0}" dt="2022-02-03T08:16:03.870" v="365" actId="20577"/>
          <ac:spMkLst>
            <pc:docMk/>
            <pc:sldMk cId="1963076679" sldId="267"/>
            <ac:spMk id="12" creationId="{FE4F86B7-4D4F-4913-AFC0-2FA3A7D0D198}"/>
          </ac:spMkLst>
        </pc:spChg>
        <pc:picChg chg="del mod">
          <ac:chgData name="Kwon Sein" userId="b70b1ed1d42cd6b3" providerId="LiveId" clId="{3B458937-9EA9-4F47-ACBC-6065B697C6F0}" dt="2022-02-03T08:16:13.734" v="370" actId="478"/>
          <ac:picMkLst>
            <pc:docMk/>
            <pc:sldMk cId="1963076679" sldId="267"/>
            <ac:picMk id="5" creationId="{2546AA9C-1D33-4E07-A250-476ECE67A123}"/>
          </ac:picMkLst>
        </pc:picChg>
        <pc:picChg chg="del mod">
          <ac:chgData name="Kwon Sein" userId="b70b1ed1d42cd6b3" providerId="LiveId" clId="{3B458937-9EA9-4F47-ACBC-6065B697C6F0}" dt="2022-02-03T08:17:20.559" v="382" actId="478"/>
          <ac:picMkLst>
            <pc:docMk/>
            <pc:sldMk cId="1963076679" sldId="267"/>
            <ac:picMk id="11" creationId="{32B09131-BD5D-4FD4-933B-E4925D339E2F}"/>
          </ac:picMkLst>
        </pc:picChg>
        <pc:picChg chg="del mod">
          <ac:chgData name="Kwon Sein" userId="b70b1ed1d42cd6b3" providerId="LiveId" clId="{3B458937-9EA9-4F47-ACBC-6065B697C6F0}" dt="2022-02-03T08:17:43.072" v="386" actId="478"/>
          <ac:picMkLst>
            <pc:docMk/>
            <pc:sldMk cId="1963076679" sldId="267"/>
            <ac:picMk id="13" creationId="{A2545EAB-2ED9-4353-BBBB-DE6188B0E538}"/>
          </ac:picMkLst>
        </pc:picChg>
        <pc:picChg chg="del mod">
          <ac:chgData name="Kwon Sein" userId="b70b1ed1d42cd6b3" providerId="LiveId" clId="{3B458937-9EA9-4F47-ACBC-6065B697C6F0}" dt="2022-02-03T08:18:17.221" v="407" actId="478"/>
          <ac:picMkLst>
            <pc:docMk/>
            <pc:sldMk cId="1963076679" sldId="267"/>
            <ac:picMk id="17" creationId="{C61B20DB-2C3D-4ECF-90EB-779A9D6F7353}"/>
          </ac:picMkLst>
        </pc:picChg>
        <pc:picChg chg="add mod">
          <ac:chgData name="Kwon Sein" userId="b70b1ed1d42cd6b3" providerId="LiveId" clId="{3B458937-9EA9-4F47-ACBC-6065B697C6F0}" dt="2022-02-03T08:17:25.557" v="385" actId="1076"/>
          <ac:picMkLst>
            <pc:docMk/>
            <pc:sldMk cId="1963076679" sldId="267"/>
            <ac:picMk id="2050" creationId="{47CA425A-EF57-4D7E-A69D-18CEB537A58D}"/>
          </ac:picMkLst>
        </pc:picChg>
        <pc:picChg chg="add mod">
          <ac:chgData name="Kwon Sein" userId="b70b1ed1d42cd6b3" providerId="LiveId" clId="{3B458937-9EA9-4F47-ACBC-6065B697C6F0}" dt="2022-02-03T08:18:10.864" v="403" actId="1076"/>
          <ac:picMkLst>
            <pc:docMk/>
            <pc:sldMk cId="1963076679" sldId="267"/>
            <ac:picMk id="2052" creationId="{73A2072E-843D-40A6-93F1-3AC0D865F5F4}"/>
          </ac:picMkLst>
        </pc:picChg>
        <pc:picChg chg="add del mod">
          <ac:chgData name="Kwon Sein" userId="b70b1ed1d42cd6b3" providerId="LiveId" clId="{3B458937-9EA9-4F47-ACBC-6065B697C6F0}" dt="2022-02-03T08:18:11.362" v="404"/>
          <ac:picMkLst>
            <pc:docMk/>
            <pc:sldMk cId="1963076679" sldId="267"/>
            <ac:picMk id="2054" creationId="{CB914884-1920-457E-9186-E385CEA37AE5}"/>
          </ac:picMkLst>
        </pc:picChg>
        <pc:picChg chg="add mod">
          <ac:chgData name="Kwon Sein" userId="b70b1ed1d42cd6b3" providerId="LiveId" clId="{3B458937-9EA9-4F47-ACBC-6065B697C6F0}" dt="2022-02-03T08:19:44.811" v="410" actId="1076"/>
          <ac:picMkLst>
            <pc:docMk/>
            <pc:sldMk cId="1963076679" sldId="267"/>
            <ac:picMk id="2056" creationId="{87385BF2-973A-4E78-9236-3F35896BF7F4}"/>
          </ac:picMkLst>
        </pc:picChg>
      </pc:sldChg>
      <pc:sldChg chg="addSp delSp modSp add">
        <pc:chgData name="Kwon Sein" userId="b70b1ed1d42cd6b3" providerId="LiveId" clId="{3B458937-9EA9-4F47-ACBC-6065B697C6F0}" dt="2022-02-03T08:25:54.584" v="429" actId="1076"/>
        <pc:sldMkLst>
          <pc:docMk/>
          <pc:sldMk cId="1523977517" sldId="268"/>
        </pc:sldMkLst>
        <pc:picChg chg="del">
          <ac:chgData name="Kwon Sein" userId="b70b1ed1d42cd6b3" providerId="LiveId" clId="{3B458937-9EA9-4F47-ACBC-6065B697C6F0}" dt="2022-02-03T08:20:34.135" v="412" actId="478"/>
          <ac:picMkLst>
            <pc:docMk/>
            <pc:sldMk cId="1523977517" sldId="268"/>
            <ac:picMk id="2050" creationId="{47CA425A-EF57-4D7E-A69D-18CEB537A58D}"/>
          </ac:picMkLst>
        </pc:picChg>
        <pc:picChg chg="del">
          <ac:chgData name="Kwon Sein" userId="b70b1ed1d42cd6b3" providerId="LiveId" clId="{3B458937-9EA9-4F47-ACBC-6065B697C6F0}" dt="2022-02-03T08:20:34.455" v="413" actId="478"/>
          <ac:picMkLst>
            <pc:docMk/>
            <pc:sldMk cId="1523977517" sldId="268"/>
            <ac:picMk id="2052" creationId="{73A2072E-843D-40A6-93F1-3AC0D865F5F4}"/>
          </ac:picMkLst>
        </pc:picChg>
        <pc:picChg chg="del">
          <ac:chgData name="Kwon Sein" userId="b70b1ed1d42cd6b3" providerId="LiveId" clId="{3B458937-9EA9-4F47-ACBC-6065B697C6F0}" dt="2022-02-03T08:20:34.878" v="414" actId="478"/>
          <ac:picMkLst>
            <pc:docMk/>
            <pc:sldMk cId="1523977517" sldId="268"/>
            <ac:picMk id="2056" creationId="{87385BF2-973A-4E78-9236-3F35896BF7F4}"/>
          </ac:picMkLst>
        </pc:picChg>
        <pc:picChg chg="add mod">
          <ac:chgData name="Kwon Sein" userId="b70b1ed1d42cd6b3" providerId="LiveId" clId="{3B458937-9EA9-4F47-ACBC-6065B697C6F0}" dt="2022-02-03T08:21:55.440" v="425" actId="1076"/>
          <ac:picMkLst>
            <pc:docMk/>
            <pc:sldMk cId="1523977517" sldId="268"/>
            <ac:picMk id="3074" creationId="{5409DA26-E53D-43C5-BD21-2BE1C6E4AC83}"/>
          </ac:picMkLst>
        </pc:picChg>
        <pc:picChg chg="add del mod">
          <ac:chgData name="Kwon Sein" userId="b70b1ed1d42cd6b3" providerId="LiveId" clId="{3B458937-9EA9-4F47-ACBC-6065B697C6F0}" dt="2022-02-03T08:21:11.296" v="420"/>
          <ac:picMkLst>
            <pc:docMk/>
            <pc:sldMk cId="1523977517" sldId="268"/>
            <ac:picMk id="3076" creationId="{10EDAFFF-7F61-4E8C-86FF-CBF7EA66891D}"/>
          </ac:picMkLst>
        </pc:picChg>
        <pc:picChg chg="add mod">
          <ac:chgData name="Kwon Sein" userId="b70b1ed1d42cd6b3" providerId="LiveId" clId="{3B458937-9EA9-4F47-ACBC-6065B697C6F0}" dt="2022-02-03T08:23:04.248" v="427" actId="1076"/>
          <ac:picMkLst>
            <pc:docMk/>
            <pc:sldMk cId="1523977517" sldId="268"/>
            <ac:picMk id="3078" creationId="{E5F65708-2B58-4976-8D51-21B26853F293}"/>
          </ac:picMkLst>
        </pc:picChg>
        <pc:picChg chg="add mod">
          <ac:chgData name="Kwon Sein" userId="b70b1ed1d42cd6b3" providerId="LiveId" clId="{3B458937-9EA9-4F47-ACBC-6065B697C6F0}" dt="2022-02-03T08:25:54.584" v="429" actId="1076"/>
          <ac:picMkLst>
            <pc:docMk/>
            <pc:sldMk cId="1523977517" sldId="268"/>
            <ac:picMk id="3080" creationId="{2C7DE2F8-CEB1-44C2-B085-0D1B9C09B0A7}"/>
          </ac:picMkLst>
        </pc:picChg>
      </pc:sldChg>
      <pc:sldChg chg="addSp delSp modSp add mod">
        <pc:chgData name="Kwon Sein" userId="b70b1ed1d42cd6b3" providerId="LiveId" clId="{3B458937-9EA9-4F47-ACBC-6065B697C6F0}" dt="2022-02-03T08:27:36.546" v="441" actId="1076"/>
        <pc:sldMkLst>
          <pc:docMk/>
          <pc:sldMk cId="738769347" sldId="269"/>
        </pc:sldMkLst>
        <pc:spChg chg="mod">
          <ac:chgData name="Kwon Sein" userId="b70b1ed1d42cd6b3" providerId="LiveId" clId="{3B458937-9EA9-4F47-ACBC-6065B697C6F0}" dt="2022-02-03T08:26:12.815" v="432" actId="20577"/>
          <ac:spMkLst>
            <pc:docMk/>
            <pc:sldMk cId="738769347" sldId="269"/>
            <ac:spMk id="12" creationId="{FE4F86B7-4D4F-4913-AFC0-2FA3A7D0D198}"/>
          </ac:spMkLst>
        </pc:spChg>
        <pc:picChg chg="del">
          <ac:chgData name="Kwon Sein" userId="b70b1ed1d42cd6b3" providerId="LiveId" clId="{3B458937-9EA9-4F47-ACBC-6065B697C6F0}" dt="2022-02-03T08:26:15.762" v="433" actId="478"/>
          <ac:picMkLst>
            <pc:docMk/>
            <pc:sldMk cId="738769347" sldId="269"/>
            <ac:picMk id="3074" creationId="{5409DA26-E53D-43C5-BD21-2BE1C6E4AC83}"/>
          </ac:picMkLst>
        </pc:picChg>
        <pc:picChg chg="del">
          <ac:chgData name="Kwon Sein" userId="b70b1ed1d42cd6b3" providerId="LiveId" clId="{3B458937-9EA9-4F47-ACBC-6065B697C6F0}" dt="2022-02-03T08:26:16.217" v="434" actId="478"/>
          <ac:picMkLst>
            <pc:docMk/>
            <pc:sldMk cId="738769347" sldId="269"/>
            <ac:picMk id="3078" creationId="{E5F65708-2B58-4976-8D51-21B26853F293}"/>
          </ac:picMkLst>
        </pc:picChg>
        <pc:picChg chg="del">
          <ac:chgData name="Kwon Sein" userId="b70b1ed1d42cd6b3" providerId="LiveId" clId="{3B458937-9EA9-4F47-ACBC-6065B697C6F0}" dt="2022-02-03T08:26:16.703" v="435" actId="478"/>
          <ac:picMkLst>
            <pc:docMk/>
            <pc:sldMk cId="738769347" sldId="269"/>
            <ac:picMk id="3080" creationId="{2C7DE2F8-CEB1-44C2-B085-0D1B9C09B0A7}"/>
          </ac:picMkLst>
        </pc:picChg>
        <pc:picChg chg="add mod">
          <ac:chgData name="Kwon Sein" userId="b70b1ed1d42cd6b3" providerId="LiveId" clId="{3B458937-9EA9-4F47-ACBC-6065B697C6F0}" dt="2022-02-03T08:26:34.350" v="438" actId="1076"/>
          <ac:picMkLst>
            <pc:docMk/>
            <pc:sldMk cId="738769347" sldId="269"/>
            <ac:picMk id="4098" creationId="{24ED4389-94DF-441C-BD92-648A8DF51531}"/>
          </ac:picMkLst>
        </pc:picChg>
        <pc:picChg chg="add mod">
          <ac:chgData name="Kwon Sein" userId="b70b1ed1d42cd6b3" providerId="LiveId" clId="{3B458937-9EA9-4F47-ACBC-6065B697C6F0}" dt="2022-02-03T08:27:36.546" v="441" actId="1076"/>
          <ac:picMkLst>
            <pc:docMk/>
            <pc:sldMk cId="738769347" sldId="269"/>
            <ac:picMk id="4100" creationId="{9C0AC13C-9D45-4DA4-897E-FF361CBFFD3E}"/>
          </ac:picMkLst>
        </pc:picChg>
      </pc:sldChg>
      <pc:sldChg chg="addSp delSp modSp add mod">
        <pc:chgData name="Kwon Sein" userId="b70b1ed1d42cd6b3" providerId="LiveId" clId="{3B458937-9EA9-4F47-ACBC-6065B697C6F0}" dt="2022-02-03T08:55:01.220" v="569" actId="1076"/>
        <pc:sldMkLst>
          <pc:docMk/>
          <pc:sldMk cId="3687919532" sldId="270"/>
        </pc:sldMkLst>
        <pc:spChg chg="mod">
          <ac:chgData name="Kwon Sein" userId="b70b1ed1d42cd6b3" providerId="LiveId" clId="{3B458937-9EA9-4F47-ACBC-6065B697C6F0}" dt="2022-02-03T08:50:41.006" v="561" actId="20577"/>
          <ac:spMkLst>
            <pc:docMk/>
            <pc:sldMk cId="3687919532" sldId="270"/>
            <ac:spMk id="4" creationId="{6D288637-1110-4CC1-86F4-F8D5EC627BF7}"/>
          </ac:spMkLst>
        </pc:spChg>
        <pc:spChg chg="mod">
          <ac:chgData name="Kwon Sein" userId="b70b1ed1d42cd6b3" providerId="LiveId" clId="{3B458937-9EA9-4F47-ACBC-6065B697C6F0}" dt="2022-02-03T08:52:38.062" v="562" actId="20577"/>
          <ac:spMkLst>
            <pc:docMk/>
            <pc:sldMk cId="3687919532" sldId="270"/>
            <ac:spMk id="12" creationId="{FE4F86B7-4D4F-4913-AFC0-2FA3A7D0D198}"/>
          </ac:spMkLst>
        </pc:spChg>
        <pc:picChg chg="del">
          <ac:chgData name="Kwon Sein" userId="b70b1ed1d42cd6b3" providerId="LiveId" clId="{3B458937-9EA9-4F47-ACBC-6065B697C6F0}" dt="2022-02-03T08:52:38.392" v="563" actId="478"/>
          <ac:picMkLst>
            <pc:docMk/>
            <pc:sldMk cId="3687919532" sldId="270"/>
            <ac:picMk id="4098" creationId="{24ED4389-94DF-441C-BD92-648A8DF51531}"/>
          </ac:picMkLst>
        </pc:picChg>
        <pc:picChg chg="del">
          <ac:chgData name="Kwon Sein" userId="b70b1ed1d42cd6b3" providerId="LiveId" clId="{3B458937-9EA9-4F47-ACBC-6065B697C6F0}" dt="2022-02-03T08:52:38.890" v="564" actId="478"/>
          <ac:picMkLst>
            <pc:docMk/>
            <pc:sldMk cId="3687919532" sldId="270"/>
            <ac:picMk id="4100" creationId="{9C0AC13C-9D45-4DA4-897E-FF361CBFFD3E}"/>
          </ac:picMkLst>
        </pc:picChg>
        <pc:picChg chg="add mod">
          <ac:chgData name="Kwon Sein" userId="b70b1ed1d42cd6b3" providerId="LiveId" clId="{3B458937-9EA9-4F47-ACBC-6065B697C6F0}" dt="2022-02-03T08:54:24.022" v="567" actId="1076"/>
          <ac:picMkLst>
            <pc:docMk/>
            <pc:sldMk cId="3687919532" sldId="270"/>
            <ac:picMk id="5122" creationId="{48E940F1-574A-4F59-82B6-2F9C10873F82}"/>
          </ac:picMkLst>
        </pc:picChg>
        <pc:picChg chg="add mod">
          <ac:chgData name="Kwon Sein" userId="b70b1ed1d42cd6b3" providerId="LiveId" clId="{3B458937-9EA9-4F47-ACBC-6065B697C6F0}" dt="2022-02-03T08:55:01.220" v="569" actId="1076"/>
          <ac:picMkLst>
            <pc:docMk/>
            <pc:sldMk cId="3687919532" sldId="270"/>
            <ac:picMk id="5124" creationId="{66824ECD-D294-41A4-8D59-451656F4AC5C}"/>
          </ac:picMkLst>
        </pc:picChg>
      </pc:sldChg>
      <pc:sldChg chg="addSp delSp modSp add mod">
        <pc:chgData name="Kwon Sein" userId="b70b1ed1d42cd6b3" providerId="LiveId" clId="{3B458937-9EA9-4F47-ACBC-6065B697C6F0}" dt="2022-02-03T08:58:44.576" v="582" actId="1076"/>
        <pc:sldMkLst>
          <pc:docMk/>
          <pc:sldMk cId="3548581523" sldId="271"/>
        </pc:sldMkLst>
        <pc:spChg chg="add mod">
          <ac:chgData name="Kwon Sein" userId="b70b1ed1d42cd6b3" providerId="LiveId" clId="{3B458937-9EA9-4F47-ACBC-6065B697C6F0}" dt="2022-02-03T08:58:36.890" v="580" actId="1076"/>
          <ac:spMkLst>
            <pc:docMk/>
            <pc:sldMk cId="3548581523" sldId="271"/>
            <ac:spMk id="11" creationId="{0C668688-F57E-4510-86FB-B2E84BA5BAD2}"/>
          </ac:spMkLst>
        </pc:spChg>
        <pc:picChg chg="add mod">
          <ac:chgData name="Kwon Sein" userId="b70b1ed1d42cd6b3" providerId="LiveId" clId="{3B458937-9EA9-4F47-ACBC-6065B697C6F0}" dt="2022-02-03T08:58:44.576" v="582" actId="1076"/>
          <ac:picMkLst>
            <pc:docMk/>
            <pc:sldMk cId="3548581523" sldId="271"/>
            <ac:picMk id="5" creationId="{0BAD5058-1305-4BF7-A251-BBC448C627D9}"/>
          </ac:picMkLst>
        </pc:picChg>
        <pc:picChg chg="del">
          <ac:chgData name="Kwon Sein" userId="b70b1ed1d42cd6b3" providerId="LiveId" clId="{3B458937-9EA9-4F47-ACBC-6065B697C6F0}" dt="2022-02-03T08:55:06.856" v="571" actId="478"/>
          <ac:picMkLst>
            <pc:docMk/>
            <pc:sldMk cId="3548581523" sldId="271"/>
            <ac:picMk id="5122" creationId="{48E940F1-574A-4F59-82B6-2F9C10873F82}"/>
          </ac:picMkLst>
        </pc:picChg>
        <pc:picChg chg="del mod">
          <ac:chgData name="Kwon Sein" userId="b70b1ed1d42cd6b3" providerId="LiveId" clId="{3B458937-9EA9-4F47-ACBC-6065B697C6F0}" dt="2022-02-03T08:55:07.470" v="573" actId="478"/>
          <ac:picMkLst>
            <pc:docMk/>
            <pc:sldMk cId="3548581523" sldId="271"/>
            <ac:picMk id="5124" creationId="{66824ECD-D294-41A4-8D59-451656F4AC5C}"/>
          </ac:picMkLst>
        </pc:picChg>
      </pc:sldChg>
      <pc:sldChg chg="addSp delSp modSp add mod">
        <pc:chgData name="Kwon Sein" userId="b70b1ed1d42cd6b3" providerId="LiveId" clId="{3B458937-9EA9-4F47-ACBC-6065B697C6F0}" dt="2022-02-03T09:04:15.013" v="602" actId="1076"/>
        <pc:sldMkLst>
          <pc:docMk/>
          <pc:sldMk cId="3938685251" sldId="272"/>
        </pc:sldMkLst>
        <pc:spChg chg="mod">
          <ac:chgData name="Kwon Sein" userId="b70b1ed1d42cd6b3" providerId="LiveId" clId="{3B458937-9EA9-4F47-ACBC-6065B697C6F0}" dt="2022-02-03T09:00:50.636" v="586" actId="20577"/>
          <ac:spMkLst>
            <pc:docMk/>
            <pc:sldMk cId="3938685251" sldId="272"/>
            <ac:spMk id="11" creationId="{0C668688-F57E-4510-86FB-B2E84BA5BAD2}"/>
          </ac:spMkLst>
        </pc:spChg>
        <pc:picChg chg="del">
          <ac:chgData name="Kwon Sein" userId="b70b1ed1d42cd6b3" providerId="LiveId" clId="{3B458937-9EA9-4F47-ACBC-6065B697C6F0}" dt="2022-02-03T09:00:52.156" v="587" actId="478"/>
          <ac:picMkLst>
            <pc:docMk/>
            <pc:sldMk cId="3938685251" sldId="272"/>
            <ac:picMk id="5" creationId="{0BAD5058-1305-4BF7-A251-BBC448C627D9}"/>
          </ac:picMkLst>
        </pc:picChg>
        <pc:picChg chg="add mod">
          <ac:chgData name="Kwon Sein" userId="b70b1ed1d42cd6b3" providerId="LiveId" clId="{3B458937-9EA9-4F47-ACBC-6065B697C6F0}" dt="2022-02-03T09:02:40.558" v="591" actId="1076"/>
          <ac:picMkLst>
            <pc:docMk/>
            <pc:sldMk cId="3938685251" sldId="272"/>
            <ac:picMk id="6" creationId="{72A0A510-003E-4945-865B-F1F9305A3C01}"/>
          </ac:picMkLst>
        </pc:picChg>
        <pc:picChg chg="add mod">
          <ac:chgData name="Kwon Sein" userId="b70b1ed1d42cd6b3" providerId="LiveId" clId="{3B458937-9EA9-4F47-ACBC-6065B697C6F0}" dt="2022-02-03T09:04:15.013" v="602" actId="1076"/>
          <ac:picMkLst>
            <pc:docMk/>
            <pc:sldMk cId="3938685251" sldId="272"/>
            <ac:picMk id="10" creationId="{622C146D-0B3F-42AF-AE6F-71C7A05E08A3}"/>
          </ac:picMkLst>
        </pc:picChg>
        <pc:picChg chg="add del mod">
          <ac:chgData name="Kwon Sein" userId="b70b1ed1d42cd6b3" providerId="LiveId" clId="{3B458937-9EA9-4F47-ACBC-6065B697C6F0}" dt="2022-02-03T09:02:40.920" v="592"/>
          <ac:picMkLst>
            <pc:docMk/>
            <pc:sldMk cId="3938685251" sldId="272"/>
            <ac:picMk id="6146" creationId="{F0F301E7-3BE0-4028-889D-D2875BE5B21F}"/>
          </ac:picMkLst>
        </pc:picChg>
        <pc:picChg chg="add mod">
          <ac:chgData name="Kwon Sein" userId="b70b1ed1d42cd6b3" providerId="LiveId" clId="{3B458937-9EA9-4F47-ACBC-6065B697C6F0}" dt="2022-02-03T09:03:06.066" v="597" actId="1076"/>
          <ac:picMkLst>
            <pc:docMk/>
            <pc:sldMk cId="3938685251" sldId="272"/>
            <ac:picMk id="6148" creationId="{6152E226-AF7E-4579-92D7-BD03165D7EB8}"/>
          </ac:picMkLst>
        </pc:picChg>
        <pc:picChg chg="add mod">
          <ac:chgData name="Kwon Sein" userId="b70b1ed1d42cd6b3" providerId="LiveId" clId="{3B458937-9EA9-4F47-ACBC-6065B697C6F0}" dt="2022-02-03T09:03:09.840" v="598" actId="1076"/>
          <ac:picMkLst>
            <pc:docMk/>
            <pc:sldMk cId="3938685251" sldId="272"/>
            <ac:picMk id="6150" creationId="{72F2CE78-1D9B-4DD0-A111-EF201AFF7876}"/>
          </ac:picMkLst>
        </pc:picChg>
      </pc:sldChg>
      <pc:sldChg chg="addSp delSp modSp add mod">
        <pc:chgData name="Kwon Sein" userId="b70b1ed1d42cd6b3" providerId="LiveId" clId="{3B458937-9EA9-4F47-ACBC-6065B697C6F0}" dt="2022-02-03T09:06:36.044" v="619" actId="1076"/>
        <pc:sldMkLst>
          <pc:docMk/>
          <pc:sldMk cId="3506868961" sldId="273"/>
        </pc:sldMkLst>
        <pc:spChg chg="mod">
          <ac:chgData name="Kwon Sein" userId="b70b1ed1d42cd6b3" providerId="LiveId" clId="{3B458937-9EA9-4F47-ACBC-6065B697C6F0}" dt="2022-02-03T09:05:54.119" v="605" actId="20577"/>
          <ac:spMkLst>
            <pc:docMk/>
            <pc:sldMk cId="3506868961" sldId="273"/>
            <ac:spMk id="11" creationId="{0C668688-F57E-4510-86FB-B2E84BA5BAD2}"/>
          </ac:spMkLst>
        </pc:spChg>
        <pc:picChg chg="del">
          <ac:chgData name="Kwon Sein" userId="b70b1ed1d42cd6b3" providerId="LiveId" clId="{3B458937-9EA9-4F47-ACBC-6065B697C6F0}" dt="2022-02-03T09:05:55.794" v="606" actId="478"/>
          <ac:picMkLst>
            <pc:docMk/>
            <pc:sldMk cId="3506868961" sldId="273"/>
            <ac:picMk id="6" creationId="{72A0A510-003E-4945-865B-F1F9305A3C01}"/>
          </ac:picMkLst>
        </pc:picChg>
        <pc:picChg chg="del">
          <ac:chgData name="Kwon Sein" userId="b70b1ed1d42cd6b3" providerId="LiveId" clId="{3B458937-9EA9-4F47-ACBC-6065B697C6F0}" dt="2022-02-03T09:05:57.188" v="609" actId="478"/>
          <ac:picMkLst>
            <pc:docMk/>
            <pc:sldMk cId="3506868961" sldId="273"/>
            <ac:picMk id="10" creationId="{622C146D-0B3F-42AF-AE6F-71C7A05E08A3}"/>
          </ac:picMkLst>
        </pc:picChg>
        <pc:picChg chg="del">
          <ac:chgData name="Kwon Sein" userId="b70b1ed1d42cd6b3" providerId="LiveId" clId="{3B458937-9EA9-4F47-ACBC-6065B697C6F0}" dt="2022-02-03T09:05:56.122" v="607" actId="478"/>
          <ac:picMkLst>
            <pc:docMk/>
            <pc:sldMk cId="3506868961" sldId="273"/>
            <ac:picMk id="6148" creationId="{6152E226-AF7E-4579-92D7-BD03165D7EB8}"/>
          </ac:picMkLst>
        </pc:picChg>
        <pc:picChg chg="del">
          <ac:chgData name="Kwon Sein" userId="b70b1ed1d42cd6b3" providerId="LiveId" clId="{3B458937-9EA9-4F47-ACBC-6065B697C6F0}" dt="2022-02-03T09:05:56.560" v="608" actId="478"/>
          <ac:picMkLst>
            <pc:docMk/>
            <pc:sldMk cId="3506868961" sldId="273"/>
            <ac:picMk id="6150" creationId="{72F2CE78-1D9B-4DD0-A111-EF201AFF7876}"/>
          </ac:picMkLst>
        </pc:picChg>
        <pc:picChg chg="add mod">
          <ac:chgData name="Kwon Sein" userId="b70b1ed1d42cd6b3" providerId="LiveId" clId="{3B458937-9EA9-4F47-ACBC-6065B697C6F0}" dt="2022-02-03T09:06:31.318" v="616" actId="1076"/>
          <ac:picMkLst>
            <pc:docMk/>
            <pc:sldMk cId="3506868961" sldId="273"/>
            <ac:picMk id="8194" creationId="{1F6560DD-AE83-4E03-8D8B-900F7D5B35E3}"/>
          </ac:picMkLst>
        </pc:picChg>
        <pc:picChg chg="add del mod">
          <ac:chgData name="Kwon Sein" userId="b70b1ed1d42cd6b3" providerId="LiveId" clId="{3B458937-9EA9-4F47-ACBC-6065B697C6F0}" dt="2022-02-03T09:06:31.773" v="617"/>
          <ac:picMkLst>
            <pc:docMk/>
            <pc:sldMk cId="3506868961" sldId="273"/>
            <ac:picMk id="8196" creationId="{554DBA28-FF0B-4EC7-A31F-CAC146939ECF}"/>
          </ac:picMkLst>
        </pc:picChg>
        <pc:picChg chg="add mod">
          <ac:chgData name="Kwon Sein" userId="b70b1ed1d42cd6b3" providerId="LiveId" clId="{3B458937-9EA9-4F47-ACBC-6065B697C6F0}" dt="2022-02-03T09:06:36.044" v="619" actId="1076"/>
          <ac:picMkLst>
            <pc:docMk/>
            <pc:sldMk cId="3506868961" sldId="273"/>
            <ac:picMk id="8198" creationId="{0A09D65E-402F-4FA4-9E33-90D08503E716}"/>
          </ac:picMkLst>
        </pc:picChg>
      </pc:sldChg>
      <pc:sldChg chg="add del">
        <pc:chgData name="Kwon Sein" userId="b70b1ed1d42cd6b3" providerId="LiveId" clId="{3B458937-9EA9-4F47-ACBC-6065B697C6F0}" dt="2022-02-04T01:25:39.756" v="630" actId="47"/>
        <pc:sldMkLst>
          <pc:docMk/>
          <pc:sldMk cId="119998763" sldId="274"/>
        </pc:sldMkLst>
      </pc:sldChg>
      <pc:sldChg chg="delSp modSp add mod">
        <pc:chgData name="Kwon Sein" userId="b70b1ed1d42cd6b3" providerId="LiveId" clId="{3B458937-9EA9-4F47-ACBC-6065B697C6F0}" dt="2022-02-04T04:39:29.146" v="1525" actId="20577"/>
        <pc:sldMkLst>
          <pc:docMk/>
          <pc:sldMk cId="3670517165" sldId="274"/>
        </pc:sldMkLst>
        <pc:spChg chg="mod">
          <ac:chgData name="Kwon Sein" userId="b70b1ed1d42cd6b3" providerId="LiveId" clId="{3B458937-9EA9-4F47-ACBC-6065B697C6F0}" dt="2022-02-04T04:34:33.843" v="671" actId="113"/>
          <ac:spMkLst>
            <pc:docMk/>
            <pc:sldMk cId="3670517165" sldId="274"/>
            <ac:spMk id="2" creationId="{D86C50C3-3B4A-4735-86FE-CB47DF51CFEC}"/>
          </ac:spMkLst>
        </pc:spChg>
        <pc:spChg chg="mod">
          <ac:chgData name="Kwon Sein" userId="b70b1ed1d42cd6b3" providerId="LiveId" clId="{3B458937-9EA9-4F47-ACBC-6065B697C6F0}" dt="2022-02-04T04:39:29.146" v="1525" actId="20577"/>
          <ac:spMkLst>
            <pc:docMk/>
            <pc:sldMk cId="3670517165" sldId="274"/>
            <ac:spMk id="4" creationId="{6D288637-1110-4CC1-86F4-F8D5EC627BF7}"/>
          </ac:spMkLst>
        </pc:spChg>
        <pc:spChg chg="mod">
          <ac:chgData name="Kwon Sein" userId="b70b1ed1d42cd6b3" providerId="LiveId" clId="{3B458937-9EA9-4F47-ACBC-6065B697C6F0}" dt="2022-02-04T04:34:03.903" v="633" actId="208"/>
          <ac:spMkLst>
            <pc:docMk/>
            <pc:sldMk cId="3670517165" sldId="274"/>
            <ac:spMk id="8" creationId="{9C71D3CC-201C-4E7B-9469-C7E22842A60F}"/>
          </ac:spMkLst>
        </pc:spChg>
        <pc:spChg chg="mod">
          <ac:chgData name="Kwon Sein" userId="b70b1ed1d42cd6b3" providerId="LiveId" clId="{3B458937-9EA9-4F47-ACBC-6065B697C6F0}" dt="2022-02-04T04:34:07.491" v="635" actId="208"/>
          <ac:spMkLst>
            <pc:docMk/>
            <pc:sldMk cId="3670517165" sldId="274"/>
            <ac:spMk id="9" creationId="{962D307A-C55E-4231-B702-654DB909C5F8}"/>
          </ac:spMkLst>
        </pc:spChg>
        <pc:spChg chg="del">
          <ac:chgData name="Kwon Sein" userId="b70b1ed1d42cd6b3" providerId="LiveId" clId="{3B458937-9EA9-4F47-ACBC-6065B697C6F0}" dt="2022-02-04T04:34:40.220" v="675" actId="478"/>
          <ac:spMkLst>
            <pc:docMk/>
            <pc:sldMk cId="3670517165" sldId="274"/>
            <ac:spMk id="11" creationId="{0C668688-F57E-4510-86FB-B2E84BA5BAD2}"/>
          </ac:spMkLst>
        </pc:spChg>
        <pc:picChg chg="del">
          <ac:chgData name="Kwon Sein" userId="b70b1ed1d42cd6b3" providerId="LiveId" clId="{3B458937-9EA9-4F47-ACBC-6065B697C6F0}" dt="2022-02-04T04:34:37.919" v="673" actId="478"/>
          <ac:picMkLst>
            <pc:docMk/>
            <pc:sldMk cId="3670517165" sldId="274"/>
            <ac:picMk id="8194" creationId="{1F6560DD-AE83-4E03-8D8B-900F7D5B35E3}"/>
          </ac:picMkLst>
        </pc:picChg>
        <pc:picChg chg="del">
          <ac:chgData name="Kwon Sein" userId="b70b1ed1d42cd6b3" providerId="LiveId" clId="{3B458937-9EA9-4F47-ACBC-6065B697C6F0}" dt="2022-02-04T04:34:38.681" v="674" actId="478"/>
          <ac:picMkLst>
            <pc:docMk/>
            <pc:sldMk cId="3670517165" sldId="274"/>
            <ac:picMk id="8198" creationId="{0A09D65E-402F-4FA4-9E33-90D08503E716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9:38:20.7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578 207 24575,'124'10'0,"-48"-2"0,23 0 0,135 12 0,-308-16 0,-388-15 0,420 14 0,107 7 0,1-4 0,71-2 0,-64-2 0,-38-1 0,-64 0 0,-425-2 0,1139 1 0,-1498 0 0,983 0 0,213-1 0,-332-2 0,-39-2 0,-14 0 0,-22-5 0,-40-4 0,-77-7 0,3 2 0,-358-89 0,447 92 0,49 16 0,1 0 0,-1 0 0,0-1 0,0 1 0,1 0 0,-1 0 0,0 0 0,0 0 0,0 0 0,0 0 0,1 0 0,-1-1 0,0 1 0,0 0 0,0 0 0,0 0 0,1 0 0,-1-1 0,0 1 0,0 0 0,0 0 0,0 0 0,0 0 0,0-1 0,0 1 0,0 0 0,0 0 0,0-1 0,0 1 0,0 0 0,0 0 0,0 0 0,0-1 0,0 1 0,0 0 0,0 0 0,0 0 0,0-1 0,0 1 0,0 0 0,0 0 0,0-1 0,0 1 0,0 0 0,0 0 0,-1 0 0,1 0 0,0-1 0,0 1 0,0 0 0,0 0 0,-1 0 0,1 0 0,0 0 0,0-1 0,0 1 0,0 0 0,-1 0 0,1 0 0,0 0 0,16-3 0,0 1 0,0 0 0,0 2 0,18 0 0,-19 0 0,197 7 0,235 37 0,-398-35 0,-41-5 0,-12-1 0,-9-1 0,-1 0 0,0 0 0,-23-2 0,16 0 0,-162 0 0,-66 2 0,173 5 0,68-6 0,-1 0 0,1 1 0,0 0 0,0 1 0,0 0 0,-9 4 0,17-6 0,-1-1 0,0 0 0,0 1 0,1-1 0,-1 0 0,0 1 0,0-1 0,1 1 0,-1-1 0,1 1 0,-1-1 0,0 1 0,1 0 0,-1-1 0,1 1 0,-1 0 0,1-1 0,0 1 0,-1 0 0,1 0 0,0 0 0,-1-1 0,1 1 0,0 0 0,0 0 0,0 0 0,0-1 0,0 1 0,0 0 0,0 0 0,0 1 0,1-1 0,0 1 0,0 0 0,0-1 0,0 1 0,0-1 0,0 1 0,1-1 0,-1 1 0,1-1 0,-1 0 0,1 0 0,2 2 0,18 9 0,0-2 0,0 0 0,1-1 0,31 7 0,-45-13 0,584 139-932,-394-99 750,-148-30 182,-48-9 0,-11-1 0,-26-1 12,0-2 0,0-1 0,-49-7 0,37 3 126,-418-58 790,423 54-928,41 9 0,0 0 0,1 0 0,-1 0 0,0-1 0,0 1 0,0 0 0,0 0 0,0 0 0,0 0 0,0 0 0,0 0 0,1 0 0,-1-1 0,0 1 0,0 0 0,0 0 0,0 0 0,0 0 0,0 0 0,0-1 0,0 1 0,0 0 0,0 0 0,0 0 0,0 0 0,0 0 0,0-1 0,0 1 0,0 0 0,0 0 0,0 0 0,0 0 0,0 0 0,0 0 0,0-1 0,0 1 0,-1 0 0,1 0 0,0 0 0,0 0 0,0 0 0,0 0 0,0-1 0,0 1 0,0 0 0,0 0 0,-1 0 0,23-3 0,1 1 0,-1 0 0,41 4 0,-34 0 0,-1-2 0,32-4 0,-37-2 0,-23 5 0,1 1 0,-1 0 0,1 0 0,-1-1 0,0 1 0,1 0 0,-1 0 0,0-1 0,1 1 0,-1 0 0,0-1 0,1 1 0,-1-1 0,0 1 0,0 0 0,1-1 0,-1 1 0,0-1 0,0 1 0,0-1 0,0 1 0,0 0 0,0-1 0,0 1 0,1-2 0,-2 1 0,0-1 0,-1 0 0,1 1 0,0-1 0,0 0 0,-1 1 0,1 0 0,-1-1 0,1 1 0,-1 0 0,0 0 0,1-1 0,-1 1 0,0 1 0,0-1 0,0 0 0,0 0 0,-2 0 0,-46-17 0,0 3 0,-67-13 0,-108-2 0,213 29 0,-53-3 0,59 4 0,1 0 0,-1 0 0,1 1 0,-1 0 0,0 0 0,1 0 0,-10 4 0,14-5 0,1 1 0,-1-1 0,1 0 0,-1 0 0,1 1 0,-1-1 0,1 0 0,-1 1 0,1-1 0,0 0 0,-1 1 0,1-1 0,0 1 0,-1-1 0,1 0 0,0 1 0,0-1 0,-1 1 0,1-1 0,0 1 0,0-1 0,0 1 0,0-1 0,-1 1 0,1-1 0,0 1 0,0 0 0,0-1 0,0 1 0,0-1 0,0 1 0,1-1 0,-1 1 0,0-1 0,0 1 0,0-1 0,0 1 0,1-1 0,-1 1 0,0-1 0,0 1 0,1-1 0,-1 0 0,0 1 0,1-1 0,-1 1 0,0-1 0,1 0 0,-1 1 0,1-1 0,-1 0 0,1 1 0,27 17 0,-7-7 0,1-2 0,0-1 0,39 10 0,78 9 0,-50-11 0,525 128 0,-597-140 0,-138-20 0,48 5 0,-534-88 0,567 88 0,40 11 0,0 0 0,0 0 0,0 0 0,0 0 0,1 0 0,-1 0 0,0 0 0,0 0 0,0 0 0,0 0 0,0-1 0,1 1 0,-1 0 0,0 0 0,0 0 0,0 0 0,0 0 0,0 0 0,0-1 0,0 1 0,0 0 0,0 0 0,0 0 0,1 0 0,-1 0 0,0-1 0,0 1 0,0 0 0,0 0 0,0 0 0,0 0 0,0 0 0,0-1 0,0 1 0,0 0 0,0 0 0,0 0 0,0 0 0,-1 0 0,1-1 0,0 1 0,0 0 0,0 0 0,0 0 0,0 0 0,0 0 0,0-1 0,0 1 0,0 0 0,0 0 0,-1 0 0,1 0 0,0 0 0,0 0 0,0 0 0,0 0 0,-1-1 0,12-1 0,0 1 0,0 0 0,-1 0 0,18 2 0,-1-1 0,635 6-750,-169 1 259,-449-7 491,-13 2 0,1-2 0,0-1 0,-1-2 0,53-11 0,-83 14 0,1-1 0,-1 1 0,1 0 0,-1-1 0,1 0 0,-1 1 0,1-1 0,-1 0 0,0 0 0,1 0 0,-1 0 0,0 0 0,2-2 0,-3 3 0,0-1 0,1 1 0,-1-1 0,0 1 0,0 0 0,0-1 0,0 1 0,0-1 0,0 1 0,0-1 0,0 1 0,0-1 0,0 1 0,0 0 0,0-1 0,0 1 0,0-1 0,-1 1 0,1-1 0,0 1 0,0 0 0,0-1 0,-1 1 0,1-1 0,0 1 0,0 0 0,-1-1 0,1 1 0,-1-1 0,-3-2 0,-1-1 0,1 1 0,-1 0 0,0 1 0,-9-5 0,-20-7 0,0 2 0,-55-13 0,-76-6 0,112 22 0,-738-130 320,768 135-320,-28-5 0,-85-4 0,117 15 0,19-2 0,0 0 0,0 0 0,0 0 0,0 0 0,0 0 0,0 0 0,-1 0 0,1 0 0,0 0 0,0 0 0,0 0 0,0 0 0,0 0 0,0 0 0,0 0 0,-1 0 0,1 0 0,0 0 0,0 0 0,0 0 0,0 0 0,0 0 0,0 0 0,0 0 0,0 1 0,0-1 0,0 0 0,0 0 0,-1 0 0,1 0 0,0 0 0,0 0 0,0 0 0,0 0 0,0 0 0,0 1 0,0-1 0,0 0 0,0 0 0,0 0 0,0 0 0,0 0 0,0 0 0,0 0 0,0 1 0,0-1 0,0 0 0,0 0 0,0 0 0,0 0 0,0 0 0,0 0 0,22 11 0,88 24 373,169 30-1,-112-30-383,528 112-898,-536-115 883,-40-6 26,-78-12 0,-40-14 0,-1 0 0,0 0 0,0 0 0,0 0 0,0 0 0,1 0 0,-1 0 0,0 0 0,0 0 0,0 0 0,0 0 0,1 1 0,-1-1 0,0 0 0,0 0 0,0 0 0,0 0 0,1 0 0,-1 0 0,0 1 0,0-1 0,0 0 0,0 0 0,0 0 0,0 0 0,0 0 0,0 1 0,1-1 0,-1 0 0,0 0 0,0 0 0,0 1 0,0-1 0,0 0 0,0 0 0,0 0 0,0 0 0,0 1 0,0-1 0,0 0 0,0 0 0,0 0 0,0 1 0,0-1 0,-1 0 0,1 0 0,0 0 0,0 0 0,0 1 0,0-1 0,0 0 0,0 0 0,0 0 0,0 0 0,-1 0 0,1 1 0,0-1 0,0 0 0,0 0 0,0 0 0,-1 0 0,1 0 0,0 0 0,0 0 0,0 0 0,0 0 0,-1 0 0,1 0 0,0 1 0,-11 1 0,0 0 0,0-1 0,-20 0 0,-549-5-3,347-1 941,218 6-709,32 0-258,-8-1 16,93 8 13,245 20 0,-310-23 0,-23-2 0,0-1 0,0-1 0,-1 0 0,1-1 0,0-1 0,14-1 0,-27 2 0,-1 0 0,0 0 0,0 0 0,0 0 0,1 0 0,-1 0 0,0-1 0,0 1 0,0 0 0,0 0 0,1 0 0,-1 0 0,0 0 0,0 0 0,0 0 0,0 0 0,1 0 0,-1 0 0,0-1 0,0 1 0,0 0 0,0 0 0,0 0 0,0 0 0,1 0 0,-1-1 0,0 1 0,0 0 0,0 0 0,0 0 0,0 0 0,0-1 0,0 1 0,0 0 0,0 0 0,0 0 0,0-1 0,0 1 0,0 0 0,0 0 0,0 0 0,0-1 0,-11-7 0,-18-5 0,0 2 0,-1 1 0,-48-9 0,48 11 0,-776-139 0,771 143 0,27 4 0,11 1 0,140 26 0,4 0-91,636 108-1138,-566-101 1229,-199-30 0,-18-4 0,-1 0 0,1 0 0,0 0 0,0 0 0,0 0 0,0 0 0,0 0 0,0 0 0,0 1 0,0-1 0,0 0 0,0 0 0,0 0 0,0 0 0,0 0 0,0 0 0,0 0 0,0 0 0,0 0 0,0 0 0,0 0 0,0 0 0,0 0 0,0 0 0,0 0 0,0 0 0,0 0 0,0 0 0,0 0 0,-26-1 0,-229-38 0,168 23 0,-719-130 233,684 122-233,114 22 0,-1 0 0,1 0 0,-1-1 0,-7-4 0,16 7 0,0 0 0,0 0 0,-1 0 0,1 0 0,0 0 0,0 0 0,0 0 0,0 0 0,0 0 0,0 0 0,-1 0 0,1 0 0,0 0 0,0 0 0,0 0 0,0-1 0,0 1 0,0 0 0,0 0 0,0 0 0,0 0 0,0 0 0,-1 0 0,1 0 0,0-1 0,0 1 0,0 0 0,0 0 0,0 0 0,0 0 0,0 0 0,0 0 0,0-1 0,0 1 0,0 0 0,0 0 0,0 0 0,0 0 0,0 0 0,0 0 0,0-1 0,0 1 0,0 0 0,0 0 0,1 0 0,-1 0 0,0 0 0,0 0 0,0-1 0,11-1 0,31 1 11,-1 2-1,72 11 1,-55-5 138,190 25 294,167 15 20,-384-46-463,-30-2 0,-8-1 0,-48-6 0,-115-7 0,-192-27 0,340 35 0,23 7 0,0-1 0,0 1 0,0-1 0,0 1 0,0-1 0,0 1 0,0 0 0,0-1 0,0 1 0,0 0 0,0 0 0,0 0 0,0 0 0,0 0 0,0 0 0,2 0 0,68-4 0,110 9 0,72 21 0,-170-17 0,-288-40 0,60 8 0,26 6 0,-376-60 0,468 71 0,27 6 0,0 0 0,0 0 0,0 0 0,0 0 0,0 0 0,1 0 0,-1 0 0,0 0 0,0 0 0,0 0 0,0 0 0,0-1 0,0 1 0,0 0 0,0 0 0,0 0 0,0 0 0,0 0 0,0 0 0,0 0 0,0 0 0,0 0 0,0 0 0,0 0 0,0 0 0,0 0 0,0-1 0,0 1 0,0 0 0,0 0 0,0 0 0,0 0 0,0 0 0,0 0 0,43 4 0,207 49 0,-232-45 0,-18-8 0,0 1 0,0-1 0,0 0 0,0 0 0,0 0 0,0 1 0,0-1 0,0 0 0,0 0 0,0 0 0,0 1 0,-1-1 0,1 0 0,0 0 0,0 0 0,0 1 0,0-1 0,-1 0 0,1 0 0,0 0 0,0 0 0,0 0 0,0 0 0,-1 1 0,1-1 0,0 0 0,0 0 0,-1 0 0,1 0 0,0 0 0,0 0 0,0 0 0,-1 0 0,1 0 0,0 0 0,0 0 0,-1 0 0,1 0 0,-36 3 0,26-4 0,-20 2 0,29-1 0,0 0 0,-1 0 0,1 0 0,0 1 0,0-1 0,0 0 0,0 1 0,-1-1 0,1 1 0,0-1 0,0 1 0,0-1 0,0 1 0,0 0 0,0 0 0,0-1 0,0 1 0,-1 2 0,2-3 0,0 1 0,0-1 0,0 0 0,0 1 0,0-1 0,0 1 0,0-1 0,0 0 0,0 1 0,0-1 0,0 1 0,0-1 0,0 0 0,0 1 0,0-1 0,0 1 0,0-1 0,0 0 0,1 1 0,-1-1 0,0 0 0,0 1 0,1-1 0,-1 0 0,0 1 0,0-1 0,1 0 0,-1 1 0,0-1 0,1 0 0,-1 0 0,0 0 0,1 1 0,-1-1 0,1 0 0,12 6 0,1 0 0,0-1 0,0 0 0,0-1 0,1-1 0,25 3 0,-18-3 0,-21-3 0,23 5 0,-1-2 0,1-1 0,36-1 0,-56-2 0,-15-1 0,-20-1 0,-245-2 0,220 5 0,124 1 0,290 5 0,-332-6 0,0-2 0,35-5 0,-34 3 0,51-1 0,331 53 0,-295-30 0,433 51 0,-486-65 0,-42-6 0,-19 2 0,1 0 0,-1 0 0,0 0 0,0 0 0,0 0 0,0-1 0,0 1 0,0 0 0,0 0 0,0 0 0,0 0 0,0 0 0,0 0 0,0 0 0,0 0 0,0-1 0,1 1 0,-1 0 0,0 0 0,0 0 0,0 0 0,0 0 0,0 0 0,0-1 0,0 1 0,-1 0 0,1 0 0,0 0 0,0 0 0,0 0 0,0 0 0,0 0 0,0-1 0,0 1 0,0 0 0,0 0 0,0 0 0,0 0 0,0 0 0,0 0 0,0 0 0,-1 0 0,1 0 0,0-1 0,0 1 0,0 0 0,0 0 0,0 0 0,0 0 0,0 0 0,-1 0 0,1 0 0,0 0 0,0 0 0,0 0 0,0 0 0,0 0 0,-30-12 0,25 11 0,-18-7 0,9 3 0,-1 0 0,1 0 0,-19-11 0,33 16 0,0 0 0,-1-1 0,1 1 0,0 0 0,0 0 0,-1 0 0,1 0 0,0-1 0,-1 1 0,1 0 0,0 0 0,0 0 0,-1-1 0,1 1 0,0 0 0,0 0 0,0-1 0,-1 1 0,1 0 0,0-1 0,0 1 0,0 0 0,0-1 0,0 1 0,0 0 0,-1-1 0,1 1 0,0 0 0,0-1 0,0 1 0,0 0 0,0-1 0,0 1 0,0 0 0,1-1 0,-1 1 0,12-8 0,23 0 0,49 1 0,116 3 0,-143 4 0,-14 0 0,-35-3 0,-12 0 0,-18-3 0,-244-13 0,102 11 0,135 3 0,54 3 0,108 14 0,200 44 0,-260-41 0,-43-10 0,-20-4 0,1 0 0,0 1 0,-1 1 0,1 0 0,-1 0 0,18 9 0,-26-6 0,-11-2 0,-16 1 0,0-2 0,-1 0 0,1-2 0,-30-2 0,5 0 0,-671-2 0,699 3 0,38 0 0,756 0 0,-797-2 0,-36-7 0,23 3 0,-794-164-985,475 91 704,0 0 67,277 57 171,63 13 43,17 9 0,-1 0 0,1 0 0,0 0 0,0 0 0,0 0 0,0 0 0,0 0 0,0 0 0,0 0 0,-1 0 0,1-1 0,0 1 0,0 0 0,0 0 0,0 0 0,0 0 0,0 0 0,0 0 0,0 0 0,0-1 0,0 1 0,0 0 0,0 0 0,0 0 0,0 0 0,0 0 0,0 0 0,0-1 0,0 1 0,0 0 0,0 0 0,0 0 0,0 0 0,0 0 0,0-1 0,0 1 0,0 0 0,0 0 0,0 0 0,0 0 0,0 0 0,0 0 0,0-1 0,0 1 0,0 0 0,1 0 0,-1 0 0,0 0 0,25-5 0,293 6 1122,-188 4-766,-95-6-308,-25 1-48,1 0-1,0 0 1,-1 1-1,1 0 1,12 3-1,-23-4 1,0 0 0,0 0 0,0 0 0,0 0 0,0 0 0,0 0 0,0 0 0,-1 0 0,1 0 0,0 0 0,0 0 0,0 0 0,0 0 0,0 1 0,0-1 0,0 0 0,0 0 0,0 0 0,0 0 0,0 0 0,0 0 0,0 0 0,0 0 0,0 0 0,0 0 0,0 0 0,0 0 0,0 0 0,0 0 0,0 0 0,0 0 0,0 0 0,0 0 0,0 0 0,0 1 0,0-1 0,0 0 0,0 0 0,0 0 0,0 0 0,0 0 0,0 0 0,0 0 0,0 0 0,0 0 0,0 0 0,0 0 0,0 0 0,0 0 0,1 0 0,-1 0 0,0 0 0,0 0 0,-13 2 0,-231 8 0,123-9 0,109 0 0,6-2 0,-1 1 0,1 1 0,-1-1 0,1 1 0,0 0 0,-1 1 0,-8 2 0,15-4 0,0 0 0,0 0 0,0 0 0,-1 0 0,1 1 0,0-1 0,0 0 0,0 0 0,0 0 0,0 0 0,-1 0 0,1 0 0,0 0 0,0 0 0,0 0 0,0 0 0,0 1 0,0-1 0,-1 0 0,1 0 0,0 0 0,0 0 0,0 0 0,0 0 0,0 1 0,0-1 0,0 0 0,0 0 0,0 0 0,0 0 0,0 1 0,0-1 0,0 0 0,0 0 0,0 0 0,0 0 0,0 1 0,0-1 0,0 0 0,0 0 0,0 0 0,0 0 0,0 0 0,0 1 0,0-1 0,0 0 0,0 0 0,0 0 0,1 0 0,-1 0 0,0 1 0,0-1 0,0 0 0,0 0 0,0 0 0,0 0 0,0 0 0,1 0 0,-1 0 0,0 0 0,0 0 0,0 0 0,1 1 0,4 1 0,1 1 0,0-1 0,-1 0 0,1-1 0,12 3 0,1 0 0,10 3 0,18 3 0,0 2 0,51 22 0,-82-25 0,-1-1 0,29 22 0,-34-21 0,1-1 0,1-1 0,-1 0 0,1 0 0,0-1 0,17 5 0,10-2 0,0-1 0,81 4 0,-68-9 0,-38-2 0,697 75 0,-657-66 0,-45-6 0,-12-2 0,-19-2 0,-234-36 0,71 7 0,78 15 0,107 12 0,6 1 0,16-1 0,165 4 0,45 0 0,-528-2 0,148 0 0,183-1 0,-10 0 0,1 1 0,-1 1 0,1 2 0,25 5 0,-48-7 0,1 0 0,-1 0 0,1 1 0,-1-1 0,0 1 0,5 3 0,-8-5 0,1 0 0,-1 1 0,0-1 0,1 0 0,-1 1 0,0-1 0,1 0 0,-1 1 0,0-1 0,1 1 0,-1-1 0,0 1 0,0-1 0,1 0 0,-1 1 0,0-1 0,0 1 0,0-1 0,0 1 0,0-1 0,0 2 0,0-1 0,0-1 0,-1 1 0,1 0 0,0-1 0,-1 1 0,1 0 0,-1-1 0,1 1 0,-1-1 0,1 1 0,-1-1 0,0 1 0,1-1 0,-1 1 0,0-1 0,1 0 0,-1 1 0,0-1 0,-1 1 0,-12 4 0,-1-1 0,0-1 0,0 0 0,0-1 0,-1 0 0,-22-1 0,10 0 0,-76-1 0,87-3 0,24-1 0,30 0 0,63 2 0,51-6 0,-148 8 0,0 0 0,0-1 0,0 1 0,0-1 0,0 0 0,0 0 0,-1 0 0,1 0 0,0 0 0,-1-1 0,1 1 0,3-4 0,-6 5 0,0 0 0,1-1 0,-1 1 0,0 0 0,0-1 0,0 1 0,1 0 0,-1-1 0,0 1 0,0-1 0,0 1 0,0 0 0,0-1 0,0 1 0,0-1 0,0 1 0,0 0 0,0-1 0,0 1 0,0-1 0,0 1 0,0 0 0,0-1 0,0 1 0,0-1 0,0 1 0,-1 0 0,1-1 0,0 1 0,-1-1 0,0 0 0,0-1 0,-1 1 0,1-1 0,-1 1 0,1 0 0,-1 0 0,0 0 0,0 0 0,0 0 0,-2-1 0,-22-8 0,0 0 0,-51-9 0,-62-5 0,115 21 0,-114-16 0,-222-39 0,847 153 0,-456-90 0,-22-5 0,0 1 0,1 1 0,-1 0 0,0 0 0,0 1 0,-1 0 0,12 6 0,-20-9 0,0 0 0,0 0 0,1 0 0,-1 0 0,0 0 0,0 0 0,0 0 0,1 0 0,-1 0 0,0 0 0,0 1 0,0-1 0,0 0 0,0 0 0,1 0 0,-1 0 0,0 1 0,0-1 0,0 0 0,0 0 0,0 0 0,0 0 0,0 1 0,0-1 0,0 0 0,0 0 0,0 0 0,0 1 0,1-1 0,-1 0 0,0 0 0,-1 0 0,1 1 0,0-1 0,0 0 0,0 0 0,0 0 0,0 1 0,0-1 0,0 0 0,0 0 0,0 0 0,0 0 0,0 1 0,0-1 0,-1 0 0,1 0 0,0 0 0,0 0 0,0 1 0,0-1 0,0 0 0,-1 0 0,1 0 0,0 0 0,0 0 0,0 0 0,0 0 0,-1 0 0,1 0 0,0 0 0,0 1 0,0-1 0,-1 0 0,1 0 0,-8 2 0,0 0 0,0 0 0,-1-1 0,1 0 0,0 0 0,-12-1 0,3 0 0,-379-2 0,382 1 0,10 1 0,-1 0 0,1 0 0,-1-1 0,1 0 0,0 1 0,0-2 0,-5-1 0,8 2 0,6-1 0,14 0 0,35-1 0,-46 3 0,-1 0 0,0 0 0,0 1 0,0 0 0,0 1 0,0-1 0,0 2 0,8 2 0,-14-5 0,-1 0 0,0 0 0,1 1 0,-1-1 0,0 0 0,1 0 0,-1 0 0,0 0 0,0 0 0,1 1 0,-1-1 0,0 0 0,1 0 0,-1 1 0,0-1 0,0 0 0,0 0 0,1 1 0,-1-1 0,0 0 0,0 0 0,0 1 0,1-1 0,-1 0 0,0 1 0,0-1 0,0 0 0,0 1 0,0-1 0,0 0 0,0 1 0,0-1 0,0 0 0,0 1 0,0-1 0,0 1 0,0-1 0,0 0 0,0 0 0,0 1 0,-1-1 0,1 0 0,0 1 0,0-1 0,0 0 0,0 1 0,-1-1 0,1 0 0,0 0 0,0 1 0,-1-1 0,1 0 0,0 0 0,0 1 0,-1-1 0,1 0 0,-1 0 0,-20 11 0,20-10 0,-21 6 0,0 0 0,-1-1 0,0-1 0,-28 2 0,-101 2 0,117-8 0,-565 3 0,585-5 0,18 1 0,21-1 0,317 0 0,-320 0 0,-22 1 0,1 0 0,0 0 0,0 0 0,0 0 0,0 0 0,0 0 0,0 0 0,0 0 0,0 0 0,0 0 0,-1 0 0,1 0 0,0 0 0,0 0 0,0 0 0,0 0 0,0 0 0,0 0 0,0 0 0,0 0 0,0 0 0,-1 0 0,1 0 0,0 0 0,0 0 0,0 0 0,0 0 0,0 0 0,0 0 0,0 0 0,0 0 0,0-1 0,0 1 0,0 0 0,0 0 0,-1 0 0,1 0 0,0 0 0,0 0 0,0 0 0,0 0 0,0 0 0,0-1 0,0 1 0,0 0 0,0 0 0,0 0 0,0 0 0,0 0 0,0 0 0,0 0 0,0 0 0,0 0 0,0-1 0,0 1 0,0 0 0,0 0 0,0 0 0,1 0 0,-1 0 0,0 0 0,0 0 0,0 0 0,0 0 0,0 0 0,0-1 0,-37-6 0,-214-9 0,106 10 0,108 1 0,37 5 0,0 0 0,0 0 0,1 0 0,-1-1 0,0 1 0,0 0 0,0 0 0,0 0 0,0 0 0,1 0 0,-1 0 0,0 0 0,0 0 0,0 0 0,0-1 0,0 1 0,0 0 0,0 0 0,0 0 0,1 0 0,-1 0 0,0-1 0,0 1 0,0 0 0,0 0 0,0 0 0,0 0 0,0 0 0,0-1 0,0 1 0,0 0 0,0 0 0,0 0 0,0 0 0,0-1 0,0 1 0,0 0 0,0 0 0,0 0 0,0 0 0,0-1 0,-1 1 0,1 0 0,0 0 0,0 0 0,0 0 0,0 0 0,0 0 0,0-1 0,0 1 0,0 0 0,-1 0 0,1 0 0,0 0 0,0 0 0,0 0 0,0 0 0,0 0 0,-1 0 0,1-1 0,11-2 0,0 1 0,1 0 0,-1 0 0,1 1 0,12 0 0,-3 0 0,211-7 0,-576 10 0,466 8 0,-63-3 0,88 10 0,-123-11 0,-24-6 0,0 0 0,0 1 0,0-1 0,0 0 0,0 0 0,0 1 0,0-1 0,0 0 0,0 0 0,0 0 0,0 1 0,-1-1 0,1 0 0,0 0 0,0 0 0,0 0 0,0 1 0,0-1 0,-1 0 0,1 0 0,0 0 0,0 0 0,0 0 0,-1 0 0,1 1 0,0-1 0,0 0 0,0 0 0,-1 0 0,1 0 0,0 0 0,0 0 0,0 0 0,-1 0 0,1 0 0,0 0 0,0 0 0,-1 0 0,1 0 0,0 0 0,0 0 0,0 0 0,-1 0 0,1-1 0,-50 5 0,-80-3 0,-65 4 0,148 0 0,46-5 0,-1 1 0,1-1 0,0 0 0,0 0 0,0 0 0,0 0 0,0 1 0,0-1 0,0 1 0,0-1 0,0 1 0,0-1 0,0 1 0,0-1 0,-1 2 0,3-1 0,0 0 0,0-1 0,0 1 0,0-1 0,0 1 0,0-1 0,0 1 0,0-1 0,0 0 0,0 1 0,0-1 0,0 0 0,0 0 0,0 0 0,0 0 0,2 0 0,81 8 0,99-3 0,46 3 0,-198-5 0,54 13 0,-73-11 0,-14-2 0,-21 0 0,-86-2 0,89-2 0,1 0 0,0-2 0,-32-7 0,51 10 0,-1 0 0,1 0 0,-1 0 0,0 0 0,1-1 0,-1 1 0,1 0 0,-1 0 0,0 0 0,1 0 0,-1-1 0,1 1 0,-1 0 0,1-1 0,-1 1 0,1 0 0,-1-1 0,1 1 0,-1-1 0,1 1 0,0-1 0,-1 1 0,1-1 0,0 1 0,-1-1 0,1 0 0,0 0 0,1 1 0,0-1 0,0 1 0,-1-1 0,1 0 0,0 1 0,0 0 0,0-1 0,0 1 0,0-1 0,0 1 0,-1 0 0,1 0 0,0-1 0,2 1 0,40-6 0,1 1 0,0 3 0,54 3 0,-50-1 0,31 1 0,146 21 0,-209-17 0,-17-1 0,0-2 0,7-1 0,400 0 0,-197-3 0,-191 2 0,-5 0 0,0 1 0,-1-2 0,1 0 0,21-5 0,-33 6 0,0 0 0,0-1 0,0 1 0,-1 0 0,1 0 0,0-1 0,0 1 0,-1-1 0,1 1 0,0 0 0,-1-1 0,1 1 0,0-1 0,-1 0 0,1 1 0,-1-1 0,1 1 0,-1-1 0,1 0 0,-1 0 0,1-1 0,-1 2 0,0-1 0,0 0 0,0 0 0,-1 1 0,1-1 0,0 0 0,0 1 0,-1-1 0,1 0 0,-1 1 0,1-1 0,0 0 0,-1 1 0,1-1 0,-1 1 0,1-1 0,-1 1 0,0-1 0,1 1 0,-1-1 0,0 1 0,1 0 0,-1-1 0,0 1 0,0-1 0,-16-6 0,0 1 0,0 0 0,-1 1 0,0 1 0,-34-4 0,12 2 0,-62-10 0,-173-33 0,249 42 0,21 3 0,43 6 0,33 7 0,466 71 0,-487-66 0,-41-8 0,-12-1 0,-17-1 0,-125-1 317,36-2-1999,71 2-5144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9:48:05.2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405 116 24575,'3'2'0,"1"1"0,0-1 0,0 0 0,0 0 0,0-1 0,1 1 0,-1-1 0,1 1 0,-1-2 0,9 2 0,9 2 0,128 28 0,1-6 0,1-8 0,226 0 0,-149-19 0,-212 0 0,-32 1 0,-335 0 0,-93-1 0,327-7 0,-40 0 0,235 20 0,43 5 0,225 63 0,-322-69 0,-25-11 0,0 0 0,0 0 0,0 1 0,0-1 0,0 0 0,0 0 0,0 0 0,0 0 0,0 1 0,0-1 0,0 0 0,0 0 0,0 0 0,0 1 0,0-1 0,0 0 0,0 0 0,0 0 0,0 0 0,0 1 0,0-1 0,0 0 0,0 0 0,0 0 0,-1 0 0,1 1 0,0-1 0,0 0 0,0 0 0,0 0 0,0 0 0,0 0 0,-1 0 0,1 1 0,0-1 0,0 0 0,0 0 0,0 0 0,-1 0 0,1 0 0,0 0 0,0 0 0,0 0 0,0 0 0,-1 0 0,1 0 0,0 0 0,0 0 0,0 0 0,-1 0 0,1 0 0,0 0 0,0 0 0,0 0 0,-1 0 0,-6 1 0,-1-1 0,0 0 0,0 0 0,-10-1 0,-287-62 0,202 39 0,-216-42 0,126 26 0,157 31 0,28 4 0,17 1 0,52 0 0,93 5 0,-79 1 0,-63-2 0,97 6 0,-93-2 0,-24 2 0,-27 1 0,0-3 0,5 0 0,0 0 0,-30 10 0,36-3 0,23-10 0,1-1 0,0 0 0,-1 0 0,1 1 0,0-1 0,-1 0 0,1 1 0,0-1 0,0 0 0,0 1 0,-1-1 0,1 0 0,0 1 0,0-1 0,0 0 0,0 1 0,0-1 0,-1 1 0,1-1 0,0 0 0,0 1 0,0-1 0,0 1 0,0-1 0,0 0 0,1 1 0,-1-1 0,0 1 0,0-1 0,0 0 0,0 1 0,0-1 0,0 1 0,1-1 0,-1 0 0,0 1 0,0-1 0,1 0 0,-1 1 0,0-1 0,0 0 0,1 0 0,-1 1 0,0-1 0,1 0 0,-1 0 0,1 0 0,-1 1 0,0-1 0,1 0 0,-1 0 0,0 0 0,1 0 0,-1 0 0,1 0 0,3 2 0,-1 0 0,0 0 0,1 0 0,-1 0 0,0 0 0,0 1 0,0-1 0,-1 1 0,5 5 0,-6-7 0,-1 0 0,0 0 0,1-1 0,-1 1 0,0 0 0,1 0 0,-1 0 0,0 0 0,0 0 0,0 0 0,0 0 0,0 0 0,0-1 0,0 1 0,0 0 0,0 0 0,0 0 0,-1 1 0,1 0 0,-1-1 0,0 1 0,0 0 0,0-1 0,0 1 0,0-1 0,0 0 0,-1 1 0,1-1 0,0 0 0,-1 0 0,-2 2 0,-8 4 0,0 0 0,-1 0 0,-18 6 0,1-1 0,29-12 0,1 0 0,0 0 0,-1 0 0,1 1 0,0-1 0,-1 0 0,1 0 0,0 0 0,-1 0 0,1 0 0,0 0 0,0 1 0,-1-1 0,1 0 0,0 0 0,0 0 0,-1 1 0,1-1 0,0 0 0,0 0 0,0 1 0,-1-1 0,1 0 0,0 0 0,0 1 0,0-1 0,0 0 0,0 1 0,0-1 0,-1 0 0,1 1 0,0-1 0,10 4 0,22-1 0,-32-3 0,7 0 0,225 10 0,-253-20 0,-24-6 0,-144-33 0,13 4 0,175 45 0,1 0 0,-1 0 0,1 0 0,-1 0 0,0 0 0,1 0 0,-1 0 0,1 0 0,-1 0 0,0-1 0,1 1 0,-1 0 0,1 0 0,-1-1 0,1 1 0,-1 0 0,1-1 0,-1 1 0,1-1 0,-1 1 0,1 0 0,0-1 0,-1 1 0,1-1 0,-1 0 0,17-3 0,256 6 0,-215 1 0,84 3 0,253 45 0,-358-41 0,-36-10 0,1 0 0,-1 0 0,0 0 0,1 0 0,-1 0 0,0 0 0,0 0 0,1 0 0,-1 0 0,0 0 0,1 1 0,-1-1 0,0 0 0,1 0 0,-1 0 0,0 0 0,0 0 0,1 1 0,-1-1 0,0 0 0,0 0 0,0 1 0,1-1 0,-1 0 0,0 0 0,0 1 0,0-1 0,1 0 0,-1 0 0,0 1 0,0-1 0,0 0 0,0 1 0,0 0 0,-11 3 0,-20-2 0,28-2 0,0 0 0,0 0 0,0 0 0,0-1 0,-1 0 0,1 0 0,-4-1 0,7 2 0,0 0 0,-1 0 0,1 0 0,0-1 0,0 1 0,0 0 0,-1 0 0,1 0 0,0 0 0,0 0 0,0 0 0,0 0 0,0-1 0,-1 1 0,1 0 0,0 0 0,0 0 0,0 0 0,0-1 0,0 1 0,0 0 0,0 0 0,0 0 0,0-1 0,-1 1 0,1 0 0,0 0 0,0 0 0,0-1 0,0 1 0,0 0 0,0 0 0,0 0 0,0-1 0,0 1 0,1 0 0,-1 0 0,0 0 0,0-1 0,0 1 0,0 0 0,17-10 0,10 2 0,1 2 0,-1 0 0,30-2 0,91-2 0,-120 9 0,327-5 0,-331 6 0,-39 1 0,-392-13 0,370 6 0,33 3 0,10 0 0,32-2 0,1 1 0,1 2 0,40 3 0,-13 0 0,20-2 0,185 6 0,-231 1 0,-41-6 0,0 0 0,0 0 0,1 0 0,-1 0 0,0 0 0,0 0 0,1 0 0,-1 0 0,0 0 0,0 0 0,0 0 0,1 0 0,-1 0 0,0 1 0,0-1 0,1 0 0,-1 0 0,0 0 0,0 0 0,0 0 0,1 0 0,-1 0 0,0 1 0,0-1 0,0 0 0,0 0 0,1 0 0,-1 1 0,0-1 0,0 0 0,0 0 0,0 0 0,0 1 0,0-1 0,0 0 0,0 0 0,0 0 0,1 1 0,-1-1 0,0 0 0,0 0 0,0 1 0,0-1 0,0 0 0,0 0 0,-1 1 0,1-1 0,0 0 0,0 0 0,0 0 0,0 1 0,0-1 0,0 0 0,0 0 0,0 0 0,0 1 0,-1-1 0,1 0 0,0 0 0,0 0 0,0 1 0,0-1 0,-1 0 0,-6 3 0,-1 0 0,0 0 0,1-1 0,-1 0 0,0 0 0,0-1 0,-13 0 0,13 0 0,-544 14 0,402-17 0,101 3 0,24 0 0,1-1 0,-1-1 0,0-1 0,-30-7 0,45 4 0,15 1 0,18-1 0,91-4 0,146 7 0,-191 3 0,313 12 0,-9 34 0,-309-31 0,-49-8 0,-15-8 0,0 0 0,0 0 0,0 0 0,0 0 0,0 0 0,0 0 0,0 0 0,1 1 0,-1-1 0,0 0 0,0 0 0,0 0 0,0 0 0,0 0 0,0 0 0,0 1 0,0-1 0,0 0 0,0 0 0,0 0 0,0 0 0,0 0 0,0 1 0,0-1 0,0 0 0,0 0 0,0 0 0,0 0 0,0 0 0,0 0 0,0 1 0,0-1 0,-1 0 0,1 0 0,0 0 0,0 0 0,0 0 0,0 0 0,0 1 0,0-1 0,0 0 0,0 0 0,0 0 0,-1 0 0,1 0 0,-25 6 0,-66 1 0,-157-10 0,235 2 0,-182-11 0,-255-48 0,399 48 0,41 6 0,14 2 0,18 0 0,330 3 0,-243 8 0,0 5 0,204 50 0,-288-56 0,36 11 0,-57-15 0,1-1 0,0 1 0,-1 0 0,1 1 0,-1-1 0,1 1 0,-1 0 0,5 5 0,-9-8 0,1 0 0,-1 0 0,0 1 0,0-1 0,1 0 0,-1 1 0,0-1 0,0 1 0,0-1 0,1 0 0,-1 1 0,0-1 0,0 0 0,0 1 0,0-1 0,0 1 0,0-1 0,0 1 0,0-1 0,0 0 0,0 1 0,0-1 0,0 1 0,0-1 0,0 1 0,0-1 0,0 0 0,0 1 0,-1-1 0,1 1 0,0-1 0,0 0 0,0 1 0,-1-1 0,1 0 0,0 1 0,-1-1 0,1 0 0,0 0 0,-1 1 0,1-1 0,0 0 0,-1 0 0,1 1 0,0-1 0,-1 0 0,1 0 0,-1 0 0,0 0 0,-9 4 0,0 0 0,-1-1 0,1-1 0,-1 0 0,0-1 0,-21 1 0,21-1 0,-442 0 0,442-2 0,-2 1 0,31-1 0,1072 17 0,-1023-11 0,-51-1 0,-16-4 0,0-1 0,0 1 0,0 0 0,-1 0 0,1 0 0,0 0 0,0 0 0,0 1 0,0-1 0,0 0 0,0 0 0,0 0 0,0 0 0,0 0 0,0 0 0,0 0 0,0 0 0,0 0 0,0 0 0,0 0 0,0 0 0,0 0 0,-1 0 0,1 0 0,0 0 0,0 0 0,0 0 0,0 0 0,0 0 0,0 0 0,0 0 0,0 0 0,0 0 0,0 0 0,0 1 0,0-1 0,0 0 0,0 0 0,0 0 0,0 0 0,0 0 0,0 0 0,0 0 0,0 0 0,0 0 0,0 0 0,0 0 0,0 0 0,0 0 0,0 0 0,0 0 0,0 1 0,0-1 0,0 0 0,0 0 0,0 0 0,0 0 0,0 0 0,1 0 0,-27 3 0,-67 0 37,-101-11 0,-102-23-405,-462-89-1144,603 84 1357,140 32 142,0-1 0,-29-12 0,33 7 13,11 10 0,0 0 0,0-1 0,0 1 0,0 0 0,0-1 0,0 1 0,0 0 0,0 0 0,0-1 0,0 1 0,0 0 0,0 0 0,0-1 0,0 1 0,0 0 0,0 0 0,0-1 0,0 1 0,1 0 0,-1 0 0,0-1 0,0 1 0,0 0 0,0 0 0,1 0 0,-1 0 0,0-1 0,0 1 0,0 0 0,1 0 0,-1 0 0,4-2 0,0 0 0,-1 0 0,1 1 0,0 0 0,0 0 0,0 0 0,0 0 0,7 0 0,43-1 0,-28 2 0,621 20 115,-3 49 1,-66 26 81,-502-76-158,-59-10-39,-16-9 0,-1 0 0,0 0 0,0 0 0,0 1 0,0-1 0,0 0 0,0 0 0,0 0 0,0 0 0,0 0 0,0 1 0,0-1 0,0 0 0,0 0 0,0 0 0,0 0 0,0 0 0,0 1 0,-1-1 0,1 0 0,0 0 0,0 0 0,0 0 0,0 0 0,0 0 0,0 1 0,0-1 0,0 0 0,0 0 0,-1 0 0,1 0 0,0 0 0,0 0 0,0 0 0,0 0 0,0 0 0,0 0 0,-1 1 0,1-1 0,0 0 0,0 0 0,0 0 0,0 0 0,0 0 0,-1 0 0,1 0 0,0 0 0,0 0 0,0 0 0,-1 0 0,-33 1 0,-43-8 342,-101-23 0,119 19 252,25 5-357,14 3-232,0-1-1,-1-1 1,-27-11-1,39 9-4,14 3 0,19 0 0,118-3-32,157 14-1,-235-4-74,-59-2 99,354 18-550,-7 20 260,-316-30 298,-36-5 0,-7-1 0,-57 2 0,-56-2 345,-1-6 1,-225-34-1,261 17-345,52 5 0,32 15 0,1 0 0,-1 0 0,1-1 0,0 1 0,-1 0 0,1 0 0,-1 0 0,1-1 0,0 1 0,-1 0 0,1-1 0,0 1 0,-1 0 0,1-1 0,0 1 0,0 0 0,-1-1 0,1 1 0,0-1 0,0 1 0,0-1 0,-1 1 0,1 0 0,0-1 0,0 1 0,0-1 0,0 1 0,0-1 0,0 1 0,0-1 0,0 1 0,0-1 0,0 1 0,0 0 0,0-1 0,0 1 0,1-1 0,-1 1 0,0-1 0,0 1 0,0-1 0,1 1 0,-1 0 0,0-1 0,0 1 0,1 0 0,-1-1 0,0 1 0,1 0 0,-1-1 0,0 1 0,1 0 0,-1 0 0,1-1 0,-1 1 0,0 0 0,1 0 0,-1 0 0,1 0 0,0-1 0,12-3 0,0 0 0,1 1 0,-1 0 0,1 1 0,26-1 0,-30 3 0,430-6 0,-552 8 0,-911-1-983,934 0 983,67 3 0,22-4 0,-1 0 0,1 0 0,0 0 0,0 0 0,0 0 0,0 0 0,0 0 0,0 0 0,-1 0 0,1 0 0,0 0 0,0 0 0,0 0 0,0 0 0,0 1 0,0-1 0,0 0 0,0 0 0,-1 0 0,1 0 0,0 0 0,0 0 0,0 0 0,0 0 0,0 1 0,0-1 0,0 0 0,0 0 0,0 0 0,0 0 0,0 0 0,0 0 0,0 1 0,0-1 0,0 0 0,0 0 0,0 0 0,0 0 0,0 0 0,0 0 0,0 1 0,0-1 0,0 0 0,0 0 0,0 0 0,0 0 0,0 0 0,0 0 0,0 0 0,0 1 0,0-1 0,0 0 0,1 0 0,-1 0 0,0 0 0,0 0 0,0 0 0,0 0 0,33 13 0,244 52 561,-46-13-139,-186-38-422,-39-9 0,-11-1 0,-18-1 0,1 0 0,-1-1 0,0-1 0,-32-3 0,1 0 0,-380-2 0,460 6 0,29 7 0,-16-1 0,8-1 0,-1-1 0,48 15 0,-84-17 0,-10-1 0,-18 0 0,-39-2 0,0-2 0,0-3 0,-61-13 0,78 11 0,-137-27 0,168 31 0,1-1 0,0 1 0,-13-8 0,12 1 0,11 1 0,19-1 0,-1 5 0,1 1 0,0 1 0,33 1 0,-35 1 0,0-1 0,0 0 0,0-1 0,24-6 0,-36 3 0,-8 1 0,-15-2 0,15 5 0,-132-32 0,98 27 0,1-2 0,0-2 0,0-1 0,-54-25 0,87 35 0,-1 0 0,1 1 0,0-1 0,-1 0 0,1 0 0,0 0 0,0 0 0,0 0 0,0 0 0,0 0 0,0-1 0,0 1 0,-1-2 0,1 2 0,1 1 0,0 0 0,0-1 0,0 1 0,0-1 0,0 1 0,0-1 0,0 1 0,0-1 0,0 1 0,0-1 0,1 1 0,-1-1 0,0 1 0,0-1 0,0 1 0,1-1 0,-1 1 0,0 0 0,0-1 0,1 1 0,-1-1 0,0 1 0,1 0 0,-1-1 0,0 1 0,1-1 0,4-1 0,-1-1 0,1 1 0,0-1 0,0 1 0,0 1 0,7-3 0,67-16 0,-66 13 0,-21 3 0,-27 0 0,-87-1 0,-121-22 0,213 20 0,30 7 0,0 0 0,0 0 0,0 0 0,0 0 0,0 0 0,0 0 0,0 0 0,1-1 0,-1 1 0,0 0 0,0 0 0,0 0 0,0 0 0,0 0 0,0 0 0,0 0 0,0-1 0,0 1 0,0 0 0,0 0 0,0 0 0,0 0 0,0 0 0,0 0 0,0 0 0,0-1 0,0 1 0,0 0 0,0 0 0,0 0 0,0 0 0,0 0 0,0 0 0,0 0 0,0-1 0,0 1 0,0 0 0,0 0 0,0 0 0,0 0 0,-1 0 0,1 0 0,0 0 0,0 0 0,0 0 0,0-1 0,0 1 0,0 0 0,0 0 0,0 0 0,0 0 0,-1 0 0,1 0 0,0 0 0,18-3 0,0 1 0,36 0 0,-14 3 0,-31 0 0,-11-1 0,-337-15 0,6-23 0,270 30 0,31 4 0,-114-18 0,130 17 0,16 5 0,0 0 0,0 0 0,0 0 0,0 0 0,0 0 0,1 0 0,-1 0 0,0 0 0,0 0 0,0 0 0,0 0 0,0 0 0,0 0 0,0 0 0,0 0 0,0 0 0,0 0 0,0 0 0,0 0 0,1 0 0,-1 0 0,0 0 0,0 0 0,0 0 0,0 0 0,0 0 0,0 0 0,0 0 0,0 0 0,0 0 0,0 0 0,0 0 0,0-1 0,0 1 0,0 0 0,0 0 0,0 0 0,0 0 0,0 0 0,0 0 0,0 0 0,0 0 0,0 0 0,0 0 0,0 0 0,0 0 0,0-1 0,0 1 0,0 0 0,0 0 0,0 0 0,0 0 0,0 0 0,0 0 0,0 0 0,0 0 0,0 0 0,0 0 0,0 0 0,0 0 0,0 0 0,0 0 0,0 0 0,0-1 0,-1 1 0,1 0 0,0 0 0,0 0 0,26-3 0,524 8 0,-494-3 0,70 5 0,-209-3 0,17-4 0,-109 4 0,126 2 0,41-1 0,12 1 0,9 1 0,0-1 0,0 0 0,0-1 0,24 5 0,1 2 0,8 3 0,49 16 0,0 3 0,98 52 0,-192-85 0,10 5 0,-1 0 0,15 11 0,-23-16 0,-1 1 0,1-1 0,0 1 0,-1-1 0,1 1 0,-1 0 0,1 0 0,-1 0 0,0 0 0,0 0 0,0 0 0,0 0 0,0 0 0,0 0 0,0 0 0,-1 0 0,1 1 0,-1-1 0,1 3 0,-2-4 0,1 1 0,0 0 0,-1-1 0,1 1 0,-1-1 0,1 1 0,-1-1 0,0 0 0,1 1 0,-1-1 0,0 0 0,0 1 0,0-1 0,0 0 0,0 0 0,0 0 0,-1 0 0,1 0 0,0 0 0,0 0 0,-1 0 0,-1 1 0,-38 12 0,-22 0 0,-1-3 0,-79 3 0,134-13 0,5-1 0,-1 1 0,1-1 0,-1 0 0,1 0 0,-1 0 0,0 0 0,1-1 0,-1 0 0,1 0 0,-5-2 0,8 3 0,0-1 0,1 1 0,-1-1 0,1 1 0,-1-1 0,1 1 0,0-1 0,-1 0 0,1 1 0,-1-1 0,1 1 0,0-1 0,0 0 0,-1 0 0,1 1 0,0-1 0,0 0 0,0 1 0,0-1 0,-1 0 0,1 1 0,0-1 0,1 0 0,-1 0 0,0 1 0,0-1 0,0-1 0,0 1 0,1 0 0,-1 0 0,0 0 0,0 0 0,0-1 0,-1 1 0,1 0 0,0 0 0,0 0 0,0 0 0,-1-1 0,1 1 0,-1 0 0,0-1 0,-3-2 0,0 0 0,0 0 0,0 1 0,0 0 0,-1 0 0,1 0 0,-1 0 0,0 1 0,0 0 0,0 0 0,0 0 0,-6-1 0,-15-3 0,-27-4 0,46 9 0,-118-12 0,48 6 0,47 1 0,22 0 0,9 5 0,-1 0 0,0 1 0,0-1 0,0 1 0,1-1 0,-1 1 0,0-1 0,0 1 0,1-1 0,-1 1 0,0 0 0,1-1 0,-1 1 0,1-1 0,-1 1 0,1 0 0,-1-1 0,1 1 0,-1 0 0,1 0 0,-1-1 0,1 1 0,0 0 0,9-5 0,0 1 0,0 0 0,1 1 0,-1 0 0,20-2 0,59-3 0,-70 6 0,500-3 0,-315 7 0,2809-1 0,-1573-2 0,-2520 1 0,847 17 0,15-1 0,-577-18 0,358-23 0,368 16 0,59 5 0,18 1 0,25-1 0,531-2 0,-354 8 0,-34-1 0,-789-1 0,1317 33 0,-631-23 0,-47-2 0,-26-8 0,1 0 0,-1 0 0,0 1 0,0-1 0,0 0 0,0 0 0,0 0 0,0 0 0,0 1 0,0-1 0,0 0 0,0 0 0,0 0 0,0 0 0,0 1 0,0-1 0,0 0 0,0 0 0,0 0 0,0 0 0,0 1 0,0-1 0,0 0 0,-1 0 0,1 0 0,0 0 0,0 0 0,0 1 0,0-1 0,0 0 0,0 0 0,0 0 0,-1 0 0,1 0 0,0 0 0,0 1 0,0-1 0,0 0 0,0 0 0,-1 0 0,1 0 0,0 0 0,0 0 0,0 0 0,0 0 0,-1 0 0,1 0 0,0 0 0,0 0 0,0 0 0,0 0 0,-1 0 0,1 0 0,0 0 0,0 0 0,-1 0 0,-44 6 0,-95-2 0,0-6 0,-234-32 0,303 19 0,70 15 0,-1 0 0,1 0 0,0-1 0,0 1 0,-1 0 0,1-1 0,0 1 0,0-1 0,0 1 0,0-1 0,-1 1 0,1-1 0,0 0 0,0 0 0,0 0 0,0 1 0,1-1 0,-1 0 0,-1-2 0,3 2 0,0 1 0,-1-1 0,1 0 0,0 0 0,0 1 0,0-1 0,0 0 0,0 1 0,0-1 0,0 1 0,0-1 0,0 1 0,0 0 0,0-1 0,1 1 0,-1 0 0,0 0 0,0 0 0,2 0 0,35-6 0,1 1 0,59 2 0,86 12 0,-140-7 0,384 37 0,-346-26 0,-79-13 0,0 1 0,0-1 0,0 1 0,0 0 0,0 0 0,0 1 0,6 2 0,-9-4 0,0 0 0,0 1 0,0-1 0,0 0 0,1 0 0,-1 0 0,0 1 0,0-1 0,0 0 0,0 0 0,0 1 0,0-1 0,0 0 0,0 0 0,0 0 0,0 1 0,0-1 0,0 0 0,0 0 0,0 1 0,0-1 0,0 0 0,0 0 0,0 1 0,0-1 0,0 0 0,0 0 0,0 0 0,-1 1 0,1-1 0,0 0 0,0 0 0,0 0 0,0 1 0,0-1 0,-1 0 0,1 0 0,0 0 0,0 0 0,0 0 0,-1 1 0,1-1 0,0 0 0,0 0 0,-1 0 0,1 0 0,0 0 0,0 0 0,0 0 0,-1 0 0,1 0 0,-9 3 0,1-1 0,-1 1 0,1-2 0,-12 2 0,-374 8 0,303-12 0,72 1 0,-106-4 0,105 0 0,20 2 0,11 0 0,74-5 0,92 6 0,-97 1 0,127 1 0,-1004-1 0,854 0 0,123 2 0,-134 0 0,85 17 0,-121-17 0,-1 1 0,1-1 0,12 7 0,-21-8 0,0-1 0,0 1 0,0-1 0,0 1 0,0-1 0,0 1 0,0 0 0,0 0 0,0-1 0,0 1 0,0 0 0,-1 0 0,1 0 0,0 0 0,-1 0 0,1 0 0,0 2 0,-1-2 0,1 0 0,-1 0 0,0-1 0,-1 1 0,1 0 0,0 0 0,0-1 0,0 1 0,0 0 0,0 0 0,-1-1 0,1 1 0,0 0 0,-1 0 0,1-1 0,-1 1 0,1 0 0,-1-1 0,1 1 0,-1 0 0,-3 2 0,0 0 0,0 0 0,0 0 0,0 0 0,0-1 0,-9 4 0,-6 1 0,0 0 0,-1-2 0,1-1 0,-30 4 0,-82 0 0,86-7 0,541-5 0,-293 5 0,758 25-1077,-330-1 1975,301 27-719,-625-26-179,-282-22 0,-25-4 0,-1 0 0,1 0 0,0 0 0,0 0 0,0 0 0,0 1 0,0-1 0,0 0 0,0 0 0,0 0 0,0 0 0,0 0 0,0 0 0,0 0 0,0 0 0,0 0 0,-1 0 0,1 0 0,0 1 0,0-1 0,0 0 0,0 0 0,0 0 0,0 0 0,0 0 0,0 0 0,0 0 0,0 0 0,0 0 0,0 0 0,0 1 0,0-1 0,0 0 0,0 0 0,0 0 0,1 0 0,-1 0 0,0 0 0,0 0 0,0 0 0,0 0 0,0 0 0,0 1 0,0-1 0,0 0 0,0 0 0,0 0 0,0 0 0,0 0 0,0 0 0,0 0 0,1 0 0,-1 0 0,0 0 0,0 0 0,0 0 0,0 0 0,0 0 0,0 0 0,0 0 0,-37 6 0,-233-3 0,56-3 0,780 0 0,-507 0 0,-35 1 0,94 5 0,-156 0 0,-498-3-569,-58 4-114,524 0 683,57-4 0,13-3 0,0 0 0,0 0 0,0 1 0,0-1 0,0 0 0,0 0 0,0 0 0,0 0 0,0 0 0,0 0 0,-1 0 0,1 0 0,0 0 0,0 1 0,0-1 0,0 0 0,0 0 0,0 0 0,0 0 0,0 0 0,0 0 0,0 0 0,0 1 0,0-1 0,0 0 0,0 0 0,0 0 0,0 0 0,0 0 0,1 0 0,-1 0 0,0 0 0,0 1 0,0-1 0,0 0 0,0 0 0,0 0 0,0 0 0,0 0 0,0 0 0,0 0 0,0 0 0,0 0 0,1 0 0,-1 0 0,0 0 0,0 1 0,0-1 0,0 0 0,0 0 0,0 0 0,0 0 0,1 0 0,10 5 0,1-1 0,0 0 0,0 0 0,0-1 0,14 1 0,-8-1 0,222 38 542,46 10 168,-264-47-710,-14-2 0,0-1 0,1 1 0,-1 0 0,0 0 0,0 1 0,0 0 0,0 1 0,13 8 0,-20-12 0,-1 0 0,0 1 0,0-1 0,1 0 0,-1 0 0,0 1 0,0-1 0,0 0 0,1 0 0,-1 1 0,0-1 0,0 0 0,0 1 0,0-1 0,0 0 0,0 1 0,1-1 0,-1 0 0,0 1 0,0-1 0,0 0 0,0 1 0,0-1 0,0 0 0,0 1 0,-1-1 0,1 0 0,0 1 0,0-1 0,0 0 0,0 0 0,0 1 0,0-1 0,-1 0 0,1 1 0,0-1 0,0 0 0,0 0 0,-1 1 0,1-1 0,0 0 0,0 0 0,-1 0 0,1 1 0,0-1 0,0 0 0,-1 0 0,1 0 0,0 0 0,-1 1 0,0-1 0,-8 3 0,-1 1 0,1-2 0,-1 1 0,0-2 0,0 1 0,0-1 0,-11 0 0,7 0 0,-347 5 0,358-6 0,-5 0 0,0 0 0,-1 0 0,1-1 0,-1 0 0,1-1 0,0 0 0,0 0 0,0 0 0,0-1 0,-13-7 0,19 9 0,1 0 0,-1 0 0,1 0 0,0-1 0,0 1 0,-1 0 0,1-1 0,0 1 0,0-1 0,0 1 0,0-1 0,1 0 0,-1 1 0,0-1 0,1 0 0,-1 1 0,1-1 0,-1 0 0,1 0 0,0 0 0,0 1 0,0-1 0,0 0 0,0 0 0,0 0 0,1 0 0,-1 1 0,0-1 0,1 0 0,0 0 0,-1 1 0,1-1 0,0 0 0,0 1 0,1-3 0,2-2 0,1-1 0,0 1 0,0 0 0,0 0 0,0 1 0,1 0 0,9-7 0,6-2 0,1 1 0,0 1 0,1 1 0,0 1 0,28-7 0,-1 2 0,74-11 0,-71 16 0,-39 4 0,-13 0 0,-3 4 0,1 1 0,-1 0 0,0-1 0,1 1 0,-1 0 0,0 0 0,0 0 0,0 0 0,-3 0 0,-36-14 0,-1 1 0,-68-11 0,-95-4 0,138 20 0,-89-10 0,-177-26 0,306 38 0,27 7 0,0 0 0,0 0 0,1 0 0,-1 0 0,0 0 0,0 0 0,0 0 0,0-1 0,0 1 0,0 0 0,0 0 0,0 0 0,0 0 0,0 0 0,1 0 0,-1 0 0,0 0 0,0 0 0,0 0 0,0-1 0,0 1 0,0 0 0,0 0 0,0 0 0,0 0 0,0 0 0,0 0 0,0 0 0,0-1 0,0 1 0,0 0 0,0 0 0,0 0 0,0 0 0,0 0 0,0 0 0,0 0 0,0 0 0,0-1 0,0 1 0,-1 0 0,1 0 0,0 0 0,0 0 0,0 0 0,0 0 0,0 0 0,0 0 0,0 0 0,0 0 0,0 0 0,0-1 0,0 1 0,-1 0 0,1 0 0,0 0 0,0 0 0,0 0 0,0 0 0,0 0 0,0 0 0,0 0 0,-1 0 0,45-4 0,205 5 0,-385 0 0,0-5 0,-182-30 0,305 31 0,4 2 0,0 0 0,0-1 0,1 0 0,-1 0 0,0-1 0,-15-8 0,24 11 0,0 0 0,0 0 0,-1 0 0,1 0 0,0 0 0,0 0 0,0 0 0,0 0 0,-1-1 0,1 1 0,0 0 0,0 0 0,0 0 0,0 0 0,0 0 0,0-1 0,-1 1 0,1 0 0,0 0 0,0 0 0,0-1 0,0 1 0,0 0 0,0 0 0,0 0 0,0-1 0,0 1 0,0 0 0,0 0 0,0 0 0,0-1 0,0 1 0,0 0 0,0 0 0,0 0 0,0 0 0,0-1 0,0 1 0,0 0 0,0 0 0,0 0 0,1-1 0,-1 1 0,0 0 0,0 0 0,0 0 0,0 0 0,0 0 0,1-1 0,-1 1 0,0 0 0,0 0 0,0 0 0,0 0 0,1 0 0,-1 0 0,0 0 0,0 0 0,0 0 0,0 0 0,1-1 0,-1 1 0,7-2 0,1 0 0,-1 0 0,1 1 0,-1 0 0,1 0 0,-1 1 0,9 0 0,4 0 0,269-2 0,-272 2 0,25 1 0,-35 2 0,-11 0 0,-7 0 0,-1 0 0,0-1 0,0 0 0,-18 0 0,4 1 0,-32 2 0,-288 18 0,320-28 0,26 5 0,-1 0 0,1 0 0,0 0 0,-1 0 0,1-1 0,0 1 0,0 0 0,-1 0 0,1 0 0,0-1 0,0 1 0,-1 0 0,1 0 0,0-1 0,0 1 0,0 0 0,-1 0 0,1-1 0,0 1 0,0 0 0,0-1 0,0 1 0,0 0 0,0-1 0,0 1 0,0 0 0,-1-1 0,1 1 0,0 0 0,1-1 0,-1 1 0,0 0 0,0-1 0,0 1 0,2-3 0,-1 1 0,1 0 0,0 0 0,0 0 0,0 0 0,0 0 0,1 0 0,-1 1 0,1-1 0,-1 1 0,1-1 0,-1 1 0,4-1 0,26-11 0,1 2 0,0 1 0,0 2 0,68-8 0,143 1 0,-239 15 0,530-3 0,-484 7 0,-43-1 0,-12 1 0,-6 0 0,-1-1 0,0-1 0,0 0 0,-20 2 0,12-2 0,-89 8 0,-79 13 0,181-21 0,11 0 0,29 2 0,68-3 0,-47-1 0,389 7 0,-10 29 0,-383-26 0,-44-7 0,-11 0 0,-10 0 0,1-1 0,-1-1 0,-27-1 0,11 0 0,-619-1 0,627 0 0,4 2 0,0-2 0,1 0 0,-1-1 0,-21-5 0,27 0 0,12 7 0,0-1 0,0 1 0,0 0 0,0 0 0,0-1 0,0 1 0,0 0 0,0 0 0,0-1 0,0 1 0,0 0 0,0-1 0,0 1 0,0 0 0,0 0 0,0-1 0,0 1 0,1 0 0,-1 0 0,0 0 0,0-1 0,0 1 0,0 0 0,1 0 0,-1 0 0,0-1 0,0 1 0,0 0 0,1 0 0,25-12 0,11 4 0,2 0 0,65-3 0,90 7 0,-139 4 0,35-1 0,259 1 0,-9 28 0,-307-20 0,-25-3 0,-15-1 0,-23 0 0,-1 0 0,1-2 0,-40-3 0,13 0 0,-344 0 0,1266 1 0,-783 3 0,-58 0 0,-46 1 0,-402 3 0,365-8 0,28 1 0,5 1 0,0-2 0,0 0 0,-35-8 0,60 9 0,0 0 0,0 0 0,1 0 0,-1 0 0,0 0 0,0 0 0,0-1 0,1 1 0,-1 0 0,0 0 0,1-1 0,-1 1 0,0 0 0,0-1 0,1 1 0,-1-1 0,1 1 0,-1-1 0,0 1 0,1-1 0,-1 0 0,1 1 0,-1-1 0,1 0 0,0 1 0,-1-1 0,1 0 0,0 1 0,-1-1 0,1 0 0,-1-1 0,2 1 0,0 0 0,-1-1 0,1 1 0,0 0 0,0 0 0,0 0 0,0 0 0,0 0 0,0 0 0,0 1 0,0-1 0,0 0 0,0 0 0,0 1 0,1-1 0,-1 1 0,2-1 0,10-5 0,1 1 0,1 1 0,-1 0 0,23-2 0,65-2 0,-66 6 0,687-6 0,-474 10 0,-128-1 0,-120-1 0,1 0 0,-1-1 0,0 1 0,1 0 0,-1 0 0,0-1 0,0 1 0,1 0 0,-1-1 0,0 1 0,0-1 0,0 0 0,1 1 0,-1-1 0,0 0 0,0 0 0,0 0 0,0 0 0,-1 0 0,1 0 0,0 0 0,0 0 0,0 0 0,0-2 0,0 1 0,1 0 0,-1 0 0,0 1 0,0-1 0,1 1 0,-1-1 0,1 1 0,-1-1 0,1 1 0,-1 0 0,1 0 0,0 0 0,0 0 0,3-2 0,11-2 0,0 1 0,0 0 0,1 1 0,21-2 0,74 1 0,-67 4 0,186 0 0,26 0 0,-473 1 0,-13 0 0,203 0 0,1 2 0,0 1 0,-45 13 0,-67 33 0,84-29 0,52-21 0,-6 3 0,-1 0 0,1 1 0,0-1 0,-10 7 0,17-9 0,-1-1 0,0 1 0,0-1 0,1 1 0,-1 0 0,0-1 0,0 1 0,1 0 0,-1-1 0,1 1 0,-1 0 0,1 0 0,-1-1 0,1 1 0,-1 0 0,1 0 0,0 0 0,-1 0 0,1 0 0,0 0 0,0-1 0,0 1 0,0 0 0,-1 0 0,1 0 0,1 0 0,-1 0 0,0 0 0,0 0 0,0 0 0,0 0 0,1 0 0,-1 0 0,0-1 0,1 1 0,-1 0 0,1 0 0,-1 0 0,1-1 0,-1 1 0,1 0 0,-1 0 0,1-1 0,0 1 0,0 0 0,-1-1 0,1 1 0,0-1 0,1 1 0,6 5 0,1 0 0,1-1 0,-1 0 0,1 0 0,0-1 0,17 4 0,66 13 0,-63-15 0,-137-50 0,99 40 0,1 1 0,0-1 0,0 0 0,0-1 0,-7-6 0,13 10 0,0 0 0,0 1 0,0-1 0,0 0 0,1 0 0,-1 1 0,0-1 0,1 0 0,-1 0 0,0 0 0,1 0 0,-1 0 0,1 0 0,0 0 0,-1 0 0,1 0 0,0 0 0,-1 0 0,1 0 0,0 0 0,0-1 0,0 1 0,0 0 0,0 0 0,0 0 0,1 0 0,-1 0 0,0 0 0,0 0 0,1 0 0,-1 0 0,1 0 0,-1 0 0,1 0 0,-1 0 0,1 0 0,-1 0 0,1 0 0,0 0 0,0 1 0,-1-1 0,1 0 0,0 0 0,0 1 0,0-1 0,0 1 0,0-1 0,0 1 0,0-1 0,1 0 0,7-3 0,1-1 0,0 1 0,-1 1 0,1 0 0,1 0 0,18-2 0,68-3 0,-68 7 0,1-1 0,14-1 0,-1 1 0,62 7 0,-104-5 0,0 0 0,0 0 0,0 0 0,-1 0 0,1 0 0,0 0 0,0 0 0,0 0 0,-1 1 0,1-1 0,0 0 0,0 1 0,-1-1 0,1 0 0,0 1 0,-1-1 0,1 1 0,0-1 0,-1 1 0,1-1 0,-1 1 0,1 0 0,-1-1 0,1 1 0,-1 0 0,1-1 0,-1 1 0,0 0 0,1-1 0,-1 1 0,0 1 0,1-1 0,-1 0 0,0 0 0,1 0 0,-1 0 0,1 0 0,-1 0 0,1 0 0,0 0 0,-1 0 0,1 0 0,0-1 0,0 1 0,-1 0 0,1 0 0,2 1 0,7 3 0,1-1 0,-1 0 0,1 0 0,0-1 0,0 0 0,0-1 0,21 1 0,4 2 0,1062 151-991,-1062-151 988,79 11 3,285 24 0,-351-40 0,-41-2 155,-18-1 185,-23-3 159,33 6-499,-440-75 0,429 73 0,-1 0 0,0-1 0,1 0 0,-1 0 0,1-1 0,-1-1 0,-12-6 0,24 11 0,-1 0 0,1 0 0,-1-1 0,1 1 0,-1 0 0,1 0 0,0 0 0,-1-1 0,1 1 0,-1 0 0,1-1 0,0 1 0,-1 0 0,1-1 0,0 1 0,-1 0 0,1-1 0,0 1 0,-1 0 0,1-1 0,0 1 0,0-1 0,0 1 0,-1-1 0,1 1 0,0-1 0,0 1 0,0-1 0,0 1 0,0-1 0,0 1 0,0-1 0,0 1 0,0-1 0,0 1 0,0 0 0,0-1 0,0 1 0,0-1 0,1 1 0,-1-1 0,0 1 0,0-1 0,0 1 0,1-1 0,-1 1 0,1-1 0,1 0 0,0-1 0,1 1 0,-1-1 0,1 1 0,-1 0 0,1 0 0,4-1 0,16-4 0,0 2 0,1 0 0,27-1 0,78 3 0,-74 2 0,591 2 0,-1389-2 0,733 0 0,-33 0 0,-1-2 0,-47-8 0,65 2 0,26 8 0,-1 0 0,1 0 0,0 0 0,0-1 0,0 1 0,0 0 0,0 0 0,0 0 0,-1 0 0,1 0 0,0 0 0,0 0 0,0-1 0,0 1 0,0 0 0,0 0 0,0 0 0,0 0 0,0 0 0,0-1 0,0 1 0,0 0 0,0 0 0,0 0 0,0 0 0,0-1 0,0 1 0,0 0 0,0 0 0,0 0 0,0 0 0,0 0 0,0-1 0,0 1 0,0 0 0,0 0 0,0 0 0,0 0 0,0 0 0,0-1 0,13-6 0,16-1 0,-1 0 0,1 2 0,37-3 0,100-1 0,-141 9 0,986-7-742,-817 9 685,-157 0 57,-34-1 0,-6 0 0,-56 0 0,-1456-59-1836,1422 48 1773,72 6 63,21 5 0,0 0 0,0 0 0,0 0 0,0 0 0,0 0 0,1 0 0,-1 0 0,0 0 0,0 0 0,0 0 0,0 0 0,0 0 0,0 0 0,0 0 0,0 0 0,0 0 0,1 0 0,-1 0 0,0 0 0,0 0 0,0 0 0,0 0 0,0 0 0,0 0 0,0 0 0,0 0 0,0 0 0,1 0 0,-1 0 0,0 0 0,0 0 0,0 0 0,0 0 0,0 0 0,0-1 0,0 1 0,0 0 0,0 0 0,0 0 0,0 0 0,0 0 0,0 0 0,0 0 0,0 0 0,1 0 0,-1 0 0,0-1 0,0 1 0,0 0 0,0 0 0,0 0 0,0 0 0,0 0 0,0 0 0,0 0 0,0 0 0,-1-1 0,1 1 0,0 0 0,0 0 0,0 0 0,0 0 0,0 0 0,0 0 0,0 0 0,0 0 0,0-1 0,35-2 0,884 29 1666,-602 14-1327,-295-36-339,34 11 0,-38-4 0,-18-11 0,1 0 0,-1 0 0,0 0 0,0 1 0,0-1 0,0 0 0,0 0 0,1 1 0,-1-1 0,0 0 0,0 1 0,0-1 0,0 0 0,0 0 0,0 1 0,0-1 0,0 0 0,0 1 0,0-1 0,0 0 0,0 0 0,0 1 0,0-1 0,0 0 0,0 1 0,0-1 0,-1 0 0,1 0 0,0 1 0,0-1 0,0 0 0,-1 1 0,-1 1 0,0-1 0,-1 1 0,1 0 0,-1-1 0,1 1 0,-1-1 0,0 0 0,-4 1 0,-44 13 201,0-2 0,-62 8-1,49-11-109,63-10-91,-40 8 0,0-2 0,-73 2 0,110-8 0,-1 0 0,1-1 0,0 1 0,-1-1 0,1 0 0,0 0 0,0 0 0,0-1 0,0 1 0,0-1 0,0 0 0,-6-5 0,9 7 0,0-1 0,0 0 0,1 0 0,-1 1 0,0-1 0,1 0 0,-1 0 0,1 0 0,-1 0 0,1 0 0,0 0 0,-1 0 0,1 0 0,0 0 0,0 0 0,-1 0 0,1 0 0,0 0 0,0 0 0,1-2 0,-1 0 0,1 1 0,0-1 0,0 1 0,0 0 0,0-1 0,0 1 0,0 0 0,1 0 0,-1-1 0,1 1 0,3-3 0,6-6 0,1 1 0,0 1 0,1-1 0,0 2 0,0 0 0,1 0 0,0 2 0,20-8 0,12-1 0,68-14 0,-8 9 0,0 5 0,1 5 0,107 4 0,-203 6 0,35 2 0,-44-2 0,0 0 0,1 1 0,-1-1 0,0 1 0,0-1 0,0 1 0,0 0 0,0-1 0,0 1 0,0 0 0,0 1 0,0-1 0,0 0 0,2 2 0,-4-2 0,1 0 0,-1-1 0,0 1 0,0-1 0,0 1 0,1 0 0,-1-1 0,0 1 0,0-1 0,0 1 0,0 0 0,0-1 0,0 1 0,0-1 0,-1 1 0,1 0 0,0-1 0,0 1 0,0-1 0,-1 1 0,1-1 0,0 1 0,0-1 0,-1 1 0,1-1 0,-1 1 0,1-1 0,0 1 0,-1-1 0,1 1 0,-1-1 0,1 0 0,-1 1 0,0-1 0,-11 8 0,1-1 0,-2 0 0,1-1 0,0-1 0,-23 7 0,25-8 0,-122 38 0,-30 11 0,160-52 0,0 0 0,0-1 0,0 1 0,0 0 0,0 0 0,1 0 0,-1 0 0,0 1 0,-1 1 0,5 1 0,11 0 0,26 0 0,0-2 0,50-4 0,20 1 0,-73 5 0,-36-4 0,1 0 0,0 0 0,0 1 0,-1-1 0,1 0 0,0 0 0,0 0 0,-1 0 0,1 1 0,0-1 0,-1 0 0,1 1 0,0-1 0,-1 0 0,1 1 0,-1-1 0,1 1 0,-1-1 0,1 1 0,-1-1 0,1 1 0,-1 0 0,1-1 0,-1 1 0,1-1 0,-1 1 0,0 0 0,0-1 0,1 1 0,-1 0 0,0 0 0,0-1 0,0 1 0,0 0 0,0 0 0,0-1 0,0 1 0,0 0 0,0-1 0,0 1 0,0 0 0,0 1 0,-23 34 0,23-36 0,-1 0 0,1 1 0,0-1 0,0 0 0,0 0 0,0 1 0,0-1 0,0 0 0,0 0 0,0 1 0,0-1 0,0 0 0,0 0 0,1 1 0,-1-1 0,0 0 0,0 0 0,0 1 0,0-1 0,0 0 0,0 0 0,0 1 0,1-1 0,-1 0 0,0 0 0,0 0 0,0 0 0,1 1 0,-1-1 0,0 0 0,0 0 0,0 0 0,1 0 0,-1 0 0,0 1 0,0-1 0,1 0 0,-1 0 0,0 0 0,0 0 0,1 0 0,-1 0 0,0 0 0,0 0 0,1 0 0,-1 0 0,0 0 0,0 0 0,1 0 0,-1 0 0,0 0 0,0-1 0,1 1 0,-1 0 0,0 0 0,0 0 0,1 0 0,-1 0 0,0-1 0,0 1 0,19-6 0,9-5 0,0 0 0,1 2 0,41-7 0,-63 15 0,14-2 0,-17 2 0,-10 0 0,-96 4 0,55-1 0,1-2 0,-81-9 0,123 9 0,0-1 0,0 0 0,0 0 0,0 0 0,0-1 0,1 1 0,-1-1 0,0 0 0,1 0 0,-1 0 0,1-1 0,-4-2 0,6 4 0,1 0 0,-1-1 0,0 1 0,0 0 0,1 0 0,-1-1 0,0 1 0,1-1 0,0 1 0,-1 0 0,1-1 0,0 1 0,0-1 0,0 1 0,-1-1 0,2 1 0,-1-1 0,0 1 0,0 0 0,0-1 0,1 1 0,-1-1 0,1 1 0,-1 0 0,1-1 0,-1 1 0,1 0 0,0-1 0,0 1 0,-1 0 0,1 0 0,0 0 0,0 0 0,2-2 0,11-10 0,0 0 0,0 2 0,1-1 0,0 2 0,1 0 0,22-10 0,-3 0 0,-30 17 0,0 0 0,1 1 0,-1-1 0,1 1 0,0 0 0,-1 0 0,1 1 0,8-2 0,-12 3 0,0 0 0,0 0 0,0 1 0,0-1 0,0 0 0,0 1 0,0-1 0,0 1 0,0-1 0,0 1 0,0 0 0,0 0 0,-1 0 0,1 0 0,0 0 0,-1 0 0,1 1 0,0-1 0,-1 1 0,0-1 0,1 1 0,-1-1 0,0 1 0,0 0 0,0-1 0,0 1 0,2 3 0,7 31 0,-10-31 0,1-2 0,-1 1 0,1 0 0,0 0 0,1 0 0,-1 0 0,1 0 0,0-1 0,-1 1 0,2-1 0,-1 1 0,3 3 0,3 0 0,-1 0 0,-1 1 0,1 0 0,-1 1 0,0-1 0,7 16 0,-12-21 0,0-1 0,-1 0 0,1 1 0,-1-1 0,1 0 0,-1 1 0,0-1 0,0 1 0,0-1 0,0 1 0,0-1 0,0 0 0,-1 1 0,1-1 0,-1 1 0,0-1 0,1 0 0,-1 0 0,0 1 0,-1-1 0,1 0 0,0 0 0,0 0 0,-1 0 0,0 0 0,1 0 0,-1-1 0,0 1 0,0 0 0,0-1 0,0 0 0,0 1 0,-4 1 0,-2 1 0,-1 1 0,1-2 0,-1 1 0,0-1 0,0-1 0,0 0 0,0 0 0,-12 1 0,-83-1 0,63-2 0,-438-16-267,0-20-206,86 5 281,288 26 192,1 4 0,-1 5 0,-153 26 0,-73 3 466,2-31 0,318-2-466,1 1 0,0-2 0,-1 1 0,-10-3 0,20 3 0,0 0 0,0 0 0,0 0 0,-1 0 0,1 0 0,0-1 0,0 1 0,0 0 0,0-1 0,0 1 0,1-1 0,-1 1 0,0-1 0,0 1 0,0-1 0,0 0 0,0 1 0,1-1 0,-1 0 0,0 0 0,1 1 0,-1-1 0,0 0 0,1 0 0,-1 0 0,1 0 0,-1 0 0,1 0 0,0 0 0,-1 0 0,1 0 0,0 0 0,0 0 0,0 0 0,0 0 0,0 0 0,0 0 0,0-1 0,0 0 0,1 1 0,-1-1 0,1 1 0,0 0 0,-1-1 0,1 1 0,0 0 0,0 0 0,0-1 0,0 1 0,0 0 0,0 0 0,0 0 0,0 0 0,0 0 0,1 0 0,1 0 0,28-12 0,2 4 0,1 1 0,0 2 0,47-3 0,111 4 0,-150 4 0,616 3 0,-607-4 0,-50 1 0,-8-1 0,-15-2 0,-47 2 0,40 2 0,-1-1 0,1-2 0,-36-7 0,46 2 0,19 7 0,0 1 0,0 0 0,0 0 0,0 0 0,-1 0 0,1-1 0,0 1 0,0 0 0,0 0 0,0 0 0,0-1 0,0 1 0,0 0 0,-1 0 0,1 0 0,0-1 0,0 1 0,0 0 0,0 0 0,0-1 0,0 1 0,0 0 0,0 0 0,0 0 0,0-1 0,0 1 0,0 0 0,0 0 0,1-1 0,-1 1 0,0 0 0,0 0 0,0 0 0,0-1 0,0 1 0,1 0 0,0-2 0,1 1 0,0 0 0,0-1 0,0 1 0,0 0 0,1 0 0,-1 1 0,0-1 0,0 0 0,1 1 0,2-1 0,40-5 0,80-1 0,-466 21 0,318-14 0,41-2 0,543-10 0,-393 13 0,14-1 0,-1156 0 0,811-5 0,141 2 0,37 0 0,226-2 0,-103 6 0,-809-1-545,-35 1-60,678 0 605,25 0 0,5 0 0,41 5 0,161 17 0,241 31 0,-402-47 192,-35-4 119,-11-1 1,-15-1 23,-275-2-335,101-1 0,294 1 0,373 5 0,-417 0 0,-37-1 0,-22-2 0,-12 1 0,-289 2 0,272-4 0,-90-6 0,-166-28 0,258 28 0,47 3 0,15 1 0,5 3 0,-22 0 0,0-1 0,0-1 0,-1 0 0,23-4 0,-38 5 0,-1 0 0,1 0 0,-1 0 0,0 0 0,1 0 0,-1 0 0,1 0 0,-1-1 0,1 1 0,-1 0 0,0 0 0,1 0 0,-1 0 0,1-1 0,-1 1 0,0 0 0,1 0 0,-1-1 0,0 1 0,1 0 0,-1 0 0,0-1 0,1 1 0,-1-1 0,0 1 0,0 0 0,1-1 0,-1 0 0,-10-4 0,-23-2 0,-122-1 0,455 9 0,-516-1-1365,194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AC9B7-D7A7-469B-A0A7-B970EB640F5B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56D2E-3A14-40E4-9569-2C04BC240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66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3CA1D-D0E7-49BD-A503-F7013E42A22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10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08AE27-A375-4DFB-905A-5F86D43BB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C75938C-0E1B-4FAB-BAF9-CF0A72C6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0FA16C-C014-4729-97EA-9EA7A38E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3570EC-A715-463C-96FC-09083FA0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59A1B8-F998-4E89-9EC6-00D9026F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63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27EA73-5887-49D3-B357-86AE80D2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C9DA95-7D91-43C3-A132-169364078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0B87AF-A3BB-49DB-A8F0-2C93C86D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4CAB0E-E7E4-4590-8C1D-A22FF8D1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7043A2-E090-4B57-82F5-5C7C9678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98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EA0125C-DAF4-4A23-9D79-C8158486D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A08BFBF-9785-4FBA-87BC-D23767015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645531-0572-46B8-9554-EC45F94D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605CA2-32A4-4D34-9816-68A2F941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F24B7B-5016-473B-A5FF-C906CEDD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8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AED68-82A5-4EB3-9334-76C8C012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79E84E-01B6-4C27-A64B-4693AEF0B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6BDDC1-CFA5-4894-891A-9A0486EB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6DB03D-C087-4261-97E7-AE441CA8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465F3A-DF98-4541-AD9B-3F66DCDE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57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F84770-A0A5-4C1F-9D57-4D6DCAF1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BF806E-22EA-4759-9493-0E4DFADD3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C7DC91-2372-4D4E-AFB2-8D3B83DD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555F87-6E38-4AC1-8F93-864381E3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316970-AC88-4444-9B8F-3140AE0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FA23B8-5721-40E5-B6DA-15600414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71C5C2-3845-41EC-96CB-BC11231FA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5E9817A-B562-4AB2-9323-1520F2595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2B2CA2-39C3-4135-948B-991B2D26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6858E72-AE29-48F6-B9C3-BD72FD0E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222598-AF38-4118-8BEA-5E7384A1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30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AAD396-26D1-470D-8475-ECD1FA4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A99585-5A22-4FD5-A3B5-8B5DBC82F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A0ED8D-9CE4-4FF0-BA53-3EFBA8E26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B785D9E-138E-4B63-8A18-BC8E1D679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DC789CE-CD67-438E-ADA8-281633CF1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1EB2994-D503-431D-952C-5187DA0B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E270830-3AFD-48DF-814D-47FEC2AC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3C7DB6F-250A-4D44-9712-EEE9C44D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02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E636AF-2D5D-49EC-BF3F-03D07B9C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0D6BB51-2E05-4A9E-8D7F-6B3ED00B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935DEEF-2AEC-4263-B459-79CD73E3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6E2F17-4838-4674-AA7F-0C93CF6D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67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CEDF042-9F05-42B6-A6EB-2A7069AB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49162C0-87E1-41D1-9BB2-F3B064A4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F7085A-6C6F-49FF-9810-83799A2D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54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3F3D01-9DF9-4EA6-A6A6-8AA9E399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8A9A2E-5C12-4B29-A4FC-9F027408B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1A62328-8204-4376-90F9-02BA35E86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CEEC5A-D7E0-4081-A177-59B317EA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E3030C-8A1E-4C38-891C-DD56B636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382D0A-D6F7-4674-B524-16FDFED2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96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769962-8C47-45EE-B57D-EAE1CE2E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A5BB62-BBA2-41D8-B659-A22E54BC7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61C5B4-33FB-45E5-A6A1-1AAB0BBA6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A73F99-AD00-478E-BA3C-74B172ED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AD46B4C-192A-4471-B75B-31FA65BD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6E83A3-D4DC-4A21-A1E9-5E17614A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40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105E11E-92EB-49D4-81B7-416DE833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48D52B-E815-4F47-8522-537E5C223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ABE617-8A8C-4A54-861A-84B0EC569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8315-7078-4264-A52A-178F8E14926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20166A-414F-445B-8471-30D54EE13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7F9D23-2044-4291-8D64-513E5C1EA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3743-191E-4ADE-A7F8-179740045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49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98635B-5FE0-4B73-9C7C-CE2EA63828F1}"/>
              </a:ext>
            </a:extLst>
          </p:cNvPr>
          <p:cNvSpPr/>
          <p:nvPr/>
        </p:nvSpPr>
        <p:spPr>
          <a:xfrm>
            <a:off x="23368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EEC059D-F7E8-487F-BF1D-8A015272453A}"/>
              </a:ext>
            </a:extLst>
          </p:cNvPr>
          <p:cNvCxnSpPr>
            <a:cxnSpLocks/>
          </p:cNvCxnSpPr>
          <p:nvPr/>
        </p:nvCxnSpPr>
        <p:spPr>
          <a:xfrm>
            <a:off x="1031960" y="3119911"/>
            <a:ext cx="4730665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71EEEA-19F1-4194-852F-A0A70CA95494}"/>
              </a:ext>
            </a:extLst>
          </p:cNvPr>
          <p:cNvSpPr txBox="1"/>
          <p:nvPr/>
        </p:nvSpPr>
        <p:spPr>
          <a:xfrm>
            <a:off x="567288" y="2376406"/>
            <a:ext cx="5614083" cy="887521"/>
          </a:xfrm>
          <a:prstGeom prst="rect">
            <a:avLst/>
          </a:prstGeom>
          <a:noFill/>
        </p:spPr>
        <p:txBody>
          <a:bodyPr wrap="square" lIns="9000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2800" b="1" dirty="0" smtClean="0">
                <a:latin typeface="Abadi" panose="020B0604020104020204" pitchFamily="34" charset="0"/>
                <a:cs typeface="Arial" panose="020B0604020202020204" pitchFamily="34" charset="0"/>
              </a:rPr>
              <a:t>Basic of Reinforcement Learning</a:t>
            </a:r>
            <a:endParaRPr kumimoji="1" lang="en-US" altLang="ko-KR" sz="2800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CCA76-F9AE-41E4-B8D3-7F5BDD5FC779}"/>
              </a:ext>
            </a:extLst>
          </p:cNvPr>
          <p:cNvSpPr txBox="1"/>
          <p:nvPr/>
        </p:nvSpPr>
        <p:spPr>
          <a:xfrm>
            <a:off x="1322102" y="3263927"/>
            <a:ext cx="4104456" cy="720080"/>
          </a:xfrm>
          <a:prstGeom prst="rect">
            <a:avLst/>
          </a:prstGeom>
          <a:noFill/>
        </p:spPr>
        <p:txBody>
          <a:bodyPr wrap="square" lIns="9000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atin typeface="Abadi" panose="020B0604020104020204" pitchFamily="34" charset="0"/>
                <a:cs typeface="Arial" panose="020B0604020202020204" pitchFamily="34" charset="0"/>
              </a:rPr>
              <a:t>연세대학교 컴퓨터과학과 </a:t>
            </a:r>
            <a:r>
              <a:rPr kumimoji="1" lang="ko-KR" altLang="en-US" sz="1600" b="1" dirty="0" smtClean="0">
                <a:latin typeface="Abadi" panose="020B0604020104020204" pitchFamily="34" charset="0"/>
                <a:cs typeface="Arial" panose="020B0604020202020204" pitchFamily="34" charset="0"/>
              </a:rPr>
              <a:t>권세인</a:t>
            </a:r>
            <a:endParaRPr kumimoji="1" lang="en-US" altLang="ko-KR" sz="1600" b="1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1600" b="1" dirty="0" smtClean="0">
                <a:latin typeface="Abadi" panose="020B0604020104020204" pitchFamily="34" charset="0"/>
                <a:cs typeface="Arial" panose="020B0604020202020204" pitchFamily="34" charset="0"/>
              </a:rPr>
              <a:t>2022</a:t>
            </a:r>
            <a:r>
              <a:rPr kumimoji="1" lang="ko-KR" altLang="en-US" sz="1600" b="1" dirty="0" smtClean="0">
                <a:latin typeface="Abadi" panose="020B0604020104020204" pitchFamily="34" charset="0"/>
                <a:cs typeface="Arial" panose="020B0604020202020204" pitchFamily="34" charset="0"/>
              </a:rPr>
              <a:t>년 </a:t>
            </a:r>
            <a:r>
              <a:rPr kumimoji="1" lang="en-US" altLang="ko-KR" sz="1600" b="1" dirty="0" smtClean="0">
                <a:latin typeface="Abadi" panose="020B0604020104020204" pitchFamily="34" charset="0"/>
                <a:cs typeface="Arial" panose="020B0604020202020204" pitchFamily="34" charset="0"/>
              </a:rPr>
              <a:t>2</a:t>
            </a:r>
            <a:r>
              <a:rPr kumimoji="1" lang="ko-KR" altLang="en-US" sz="1600" b="1" dirty="0" smtClean="0">
                <a:latin typeface="Abadi" panose="020B0604020104020204" pitchFamily="34" charset="0"/>
                <a:cs typeface="Arial" panose="020B0604020202020204" pitchFamily="34" charset="0"/>
              </a:rPr>
              <a:t>월</a:t>
            </a:r>
            <a:endParaRPr kumimoji="1" lang="en-US" altLang="ko-KR" sz="1600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8C00826-75E5-4613-8C9D-A18499F7C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1" y="5468772"/>
            <a:ext cx="3518298" cy="936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D13A880-E71B-47FE-8129-EA5BD672A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74" y="5468772"/>
            <a:ext cx="5359326" cy="896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8A7182C-68BB-444C-A819-64DCB7809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633" y="5452575"/>
            <a:ext cx="3014217" cy="896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CAD9B2B-4F12-4440-92D2-4ABC1AF0D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674" y="996007"/>
            <a:ext cx="3567371" cy="29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04AFCD-02D4-4701-AE41-5980E79F42B3}"/>
              </a:ext>
            </a:extLst>
          </p:cNvPr>
          <p:cNvSpPr txBox="1"/>
          <p:nvPr/>
        </p:nvSpPr>
        <p:spPr>
          <a:xfrm>
            <a:off x="6608031" y="4168402"/>
            <a:ext cx="4317143" cy="720080"/>
          </a:xfrm>
          <a:prstGeom prst="rect">
            <a:avLst/>
          </a:prstGeom>
          <a:noFill/>
        </p:spPr>
        <p:txBody>
          <a:bodyPr wrap="square" lIns="9000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과제명</a:t>
            </a:r>
            <a:r>
              <a:rPr kumimoji="1" lang="en-US" altLang="ko-KR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: IoT </a:t>
            </a: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환경을 위한 고성능 플래시 메모리 스토리지 기반 인메모리 분산 </a:t>
            </a:r>
            <a:r>
              <a:rPr kumimoji="1" lang="en-US" altLang="ko-KR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DBMS </a:t>
            </a: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연구개발</a:t>
            </a:r>
            <a:endParaRPr kumimoji="1" lang="en-US" altLang="ko-KR" sz="1600" b="1" dirty="0">
              <a:latin typeface="Adobe 고딕 Std B" panose="020B0800000000000000" pitchFamily="34" charset="-127"/>
              <a:ea typeface="Adobe 고딕 Std B" panose="020B0800000000000000" pitchFamily="34" charset="-127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과제번호</a:t>
            </a:r>
            <a:r>
              <a:rPr kumimoji="1" lang="en-US" altLang="ko-KR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: 2017-0-00477</a:t>
            </a:r>
          </a:p>
        </p:txBody>
      </p:sp>
    </p:spTree>
    <p:extLst>
      <p:ext uri="{BB962C8B-B14F-4D97-AF65-F5344CB8AC3E}">
        <p14:creationId xmlns:p14="http://schemas.microsoft.com/office/powerpoint/2010/main" val="123720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      3. Bellman</a:t>
            </a:r>
            <a:r>
              <a:rPr lang="ko-KR" altLang="en-US" b="1" dirty="0">
                <a:ea typeface="제주고딕" charset="0"/>
              </a:rPr>
              <a:t> </a:t>
            </a:r>
            <a:r>
              <a:rPr lang="en-US" altLang="ko-KR" b="1" dirty="0">
                <a:ea typeface="제주고딕" charset="0"/>
              </a:rPr>
              <a:t>Equation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288637-1110-4CC1-86F4-F8D5EC62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02633"/>
            <a:ext cx="10946296" cy="4802906"/>
          </a:xfrm>
        </p:spPr>
        <p:txBody>
          <a:bodyPr>
            <a:normAutofit/>
          </a:bodyPr>
          <a:lstStyle/>
          <a:p>
            <a:pPr marL="0" indent="25400" latinLnBrk="0">
              <a:buNone/>
            </a:pPr>
            <a:r>
              <a:rPr lang="en-US" altLang="ko-KR" sz="2400" b="1" dirty="0"/>
              <a:t>1-1. Bellman Expectation Equation</a:t>
            </a:r>
          </a:p>
          <a:p>
            <a:pPr marL="0" indent="25400" latinLnBrk="0">
              <a:buNone/>
            </a:pPr>
            <a:endParaRPr lang="ko-KR" altLang="en-US" sz="1600" b="1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2B09131-BD5D-4FD4-933B-E4925D339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9" y="3620463"/>
            <a:ext cx="4048125" cy="10287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F89BA3-4EAE-4181-9954-A14AF924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9" y="1808443"/>
            <a:ext cx="4782436" cy="40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4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      3. Bellman</a:t>
            </a:r>
            <a:r>
              <a:rPr lang="ko-KR" altLang="en-US" b="1" dirty="0">
                <a:ea typeface="제주고딕" charset="0"/>
              </a:rPr>
              <a:t> </a:t>
            </a:r>
            <a:r>
              <a:rPr lang="en-US" altLang="ko-KR" b="1" dirty="0">
                <a:ea typeface="제주고딕" charset="0"/>
              </a:rPr>
              <a:t>Equation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288637-1110-4CC1-86F4-F8D5EC62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02633"/>
            <a:ext cx="10946296" cy="4802906"/>
          </a:xfrm>
        </p:spPr>
        <p:txBody>
          <a:bodyPr>
            <a:normAutofit/>
          </a:bodyPr>
          <a:lstStyle/>
          <a:p>
            <a:pPr marL="0" indent="25400" latinLnBrk="0">
              <a:buNone/>
            </a:pPr>
            <a:r>
              <a:rPr lang="en-US" altLang="ko-KR" sz="2400" b="1" dirty="0"/>
              <a:t>1-1. Bellman Expectation Equation</a:t>
            </a:r>
          </a:p>
          <a:p>
            <a:pPr marL="0" indent="25400" latinLnBrk="0">
              <a:buNone/>
            </a:pPr>
            <a:endParaRPr lang="en-US" altLang="ko-KR" sz="1600" b="1" dirty="0"/>
          </a:p>
          <a:p>
            <a:pPr marL="0" indent="25400" latinLnBrk="0">
              <a:buNone/>
            </a:pPr>
            <a:r>
              <a:rPr lang="en-US" altLang="ko-KR" sz="1600" b="1" dirty="0"/>
              <a:t> 0</a:t>
            </a:r>
            <a:r>
              <a:rPr lang="ko-KR" altLang="en-US" sz="1600" b="1" dirty="0"/>
              <a:t>단계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46AA9C-1D33-4E07-A250-476ECE67A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2503796"/>
            <a:ext cx="4166185" cy="1850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C030B1-3C0C-4E88-BF17-E1DEEBF5CBDA}"/>
                  </a:ext>
                </a:extLst>
              </p:cNvPr>
              <p:cNvSpPr txBox="1"/>
              <p:nvPr/>
            </p:nvSpPr>
            <p:spPr>
              <a:xfrm>
                <a:off x="480117" y="5124868"/>
                <a:ext cx="602566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q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[</m:t>
                    </m:r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ko-KR" alt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ko-KR" alt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]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C030B1-3C0C-4E88-BF17-E1DEEBF5C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7" y="5124868"/>
                <a:ext cx="6025662" cy="404983"/>
              </a:xfrm>
              <a:prstGeom prst="rect">
                <a:avLst/>
              </a:prstGeom>
              <a:blipFill>
                <a:blip r:embed="rId3"/>
                <a:stretch>
                  <a:fillRect l="-911" t="-6061"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61B8B483-1CC2-4411-910A-05136EC4E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66" y="1968740"/>
            <a:ext cx="4166186" cy="35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2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      3. Bellman</a:t>
            </a:r>
            <a:r>
              <a:rPr lang="ko-KR" altLang="en-US" b="1" dirty="0">
                <a:ea typeface="제주고딕" charset="0"/>
              </a:rPr>
              <a:t> </a:t>
            </a:r>
            <a:r>
              <a:rPr lang="en-US" altLang="ko-KR" b="1" dirty="0">
                <a:ea typeface="제주고딕" charset="0"/>
              </a:rPr>
              <a:t>Equation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288637-1110-4CC1-86F4-F8D5EC62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02633"/>
            <a:ext cx="10946296" cy="4802906"/>
          </a:xfrm>
        </p:spPr>
        <p:txBody>
          <a:bodyPr>
            <a:normAutofit/>
          </a:bodyPr>
          <a:lstStyle/>
          <a:p>
            <a:pPr marL="0" indent="25400" latinLnBrk="0">
              <a:buNone/>
            </a:pPr>
            <a:r>
              <a:rPr lang="en-US" altLang="ko-KR" sz="2400" b="1" dirty="0"/>
              <a:t>1-1. Bellman Expectation Equation</a:t>
            </a:r>
          </a:p>
          <a:p>
            <a:pPr marL="0" indent="25400" latinLnBrk="0">
              <a:buNone/>
            </a:pPr>
            <a:endParaRPr lang="ko-KR" alt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F86B7-4D4F-4913-AFC0-2FA3A7D0D198}"/>
              </a:ext>
            </a:extLst>
          </p:cNvPr>
          <p:cNvSpPr txBox="1"/>
          <p:nvPr/>
        </p:nvSpPr>
        <p:spPr>
          <a:xfrm>
            <a:off x="407504" y="1982669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5400" latinLnBrk="0">
              <a:buNone/>
            </a:pPr>
            <a:r>
              <a:rPr lang="en-US" altLang="ko-KR" sz="1600" b="1" dirty="0"/>
              <a:t> 1</a:t>
            </a:r>
            <a:r>
              <a:rPr lang="ko-KR" altLang="en-US" sz="1600" b="1" dirty="0"/>
              <a:t>단계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CA425A-EF57-4D7E-A69D-18CEB537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9" y="2392625"/>
            <a:ext cx="4400067" cy="15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3A2072E-843D-40A6-93F1-3AC0D865F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20" y="1982669"/>
            <a:ext cx="3151741" cy="23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7385BF2-973A-4E78-9236-3F35896B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51" y="4525207"/>
            <a:ext cx="36099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7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      3. Bellman</a:t>
            </a:r>
            <a:r>
              <a:rPr lang="ko-KR" altLang="en-US" b="1" dirty="0">
                <a:ea typeface="제주고딕" charset="0"/>
              </a:rPr>
              <a:t> </a:t>
            </a:r>
            <a:r>
              <a:rPr lang="en-US" altLang="ko-KR" b="1" dirty="0">
                <a:ea typeface="제주고딕" charset="0"/>
              </a:rPr>
              <a:t>Equation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288637-1110-4CC1-86F4-F8D5EC62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02633"/>
            <a:ext cx="10946296" cy="4802906"/>
          </a:xfrm>
        </p:spPr>
        <p:txBody>
          <a:bodyPr>
            <a:normAutofit/>
          </a:bodyPr>
          <a:lstStyle/>
          <a:p>
            <a:pPr marL="0" indent="25400" latinLnBrk="0">
              <a:buNone/>
            </a:pPr>
            <a:r>
              <a:rPr lang="en-US" altLang="ko-KR" sz="2400" b="1" dirty="0"/>
              <a:t>1-1. Bellman Expectation Equation</a:t>
            </a:r>
          </a:p>
          <a:p>
            <a:pPr marL="0" indent="25400" latinLnBrk="0">
              <a:buNone/>
            </a:pPr>
            <a:endParaRPr lang="ko-KR" alt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F86B7-4D4F-4913-AFC0-2FA3A7D0D198}"/>
              </a:ext>
            </a:extLst>
          </p:cNvPr>
          <p:cNvSpPr txBox="1"/>
          <p:nvPr/>
        </p:nvSpPr>
        <p:spPr>
          <a:xfrm>
            <a:off x="407504" y="1982669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5400" latinLnBrk="0">
              <a:buNone/>
            </a:pPr>
            <a:r>
              <a:rPr lang="en-US" altLang="ko-KR" sz="1600" b="1" dirty="0"/>
              <a:t> 1</a:t>
            </a:r>
            <a:r>
              <a:rPr lang="ko-KR" altLang="en-US" sz="1600" b="1" dirty="0"/>
              <a:t>단계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09DA26-E53D-43C5-BD21-2BE1C6E4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6" y="2550914"/>
            <a:ext cx="4648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5F65708-2B58-4976-8D51-21B26853F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73" y="2096371"/>
            <a:ext cx="38576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C7DE2F8-CEB1-44C2-B085-0D1B9C09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4472000"/>
            <a:ext cx="35433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7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      3. Bellman</a:t>
            </a:r>
            <a:r>
              <a:rPr lang="ko-KR" altLang="en-US" b="1" dirty="0">
                <a:ea typeface="제주고딕" charset="0"/>
              </a:rPr>
              <a:t> </a:t>
            </a:r>
            <a:r>
              <a:rPr lang="en-US" altLang="ko-KR" b="1" dirty="0">
                <a:ea typeface="제주고딕" charset="0"/>
              </a:rPr>
              <a:t>Equation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288637-1110-4CC1-86F4-F8D5EC62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02633"/>
            <a:ext cx="10946296" cy="4802906"/>
          </a:xfrm>
        </p:spPr>
        <p:txBody>
          <a:bodyPr>
            <a:normAutofit/>
          </a:bodyPr>
          <a:lstStyle/>
          <a:p>
            <a:pPr marL="0" indent="25400" latinLnBrk="0">
              <a:buNone/>
            </a:pPr>
            <a:r>
              <a:rPr lang="en-US" altLang="ko-KR" sz="2400" b="1" dirty="0"/>
              <a:t>1-1. Bellman Expectation Equation</a:t>
            </a:r>
          </a:p>
          <a:p>
            <a:pPr marL="0" indent="25400" latinLnBrk="0">
              <a:buNone/>
            </a:pPr>
            <a:endParaRPr lang="ko-KR" alt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F86B7-4D4F-4913-AFC0-2FA3A7D0D198}"/>
              </a:ext>
            </a:extLst>
          </p:cNvPr>
          <p:cNvSpPr txBox="1"/>
          <p:nvPr/>
        </p:nvSpPr>
        <p:spPr>
          <a:xfrm>
            <a:off x="407504" y="1982669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5400" latinLnBrk="0">
              <a:buNone/>
            </a:pPr>
            <a:r>
              <a:rPr lang="en-US" altLang="ko-KR" sz="1600" b="1" dirty="0"/>
              <a:t> 2</a:t>
            </a:r>
            <a:r>
              <a:rPr lang="ko-KR" altLang="en-US" sz="1600" b="1" dirty="0"/>
              <a:t>단계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ED4389-94DF-441C-BD92-648A8DF5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9" y="2407855"/>
            <a:ext cx="5724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C0AC13C-9D45-4DA4-897E-FF361CBF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78163"/>
            <a:ext cx="61245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6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      3. Bellman</a:t>
            </a:r>
            <a:r>
              <a:rPr lang="ko-KR" altLang="en-US" b="1" dirty="0">
                <a:ea typeface="제주고딕" charset="0"/>
              </a:rPr>
              <a:t> </a:t>
            </a:r>
            <a:r>
              <a:rPr lang="en-US" altLang="ko-KR" b="1" dirty="0">
                <a:ea typeface="제주고딕" charset="0"/>
              </a:rPr>
              <a:t>Equation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288637-1110-4CC1-86F4-F8D5EC62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02633"/>
            <a:ext cx="10946296" cy="4802906"/>
          </a:xfrm>
        </p:spPr>
        <p:txBody>
          <a:bodyPr>
            <a:normAutofit/>
          </a:bodyPr>
          <a:lstStyle/>
          <a:p>
            <a:pPr marL="0" indent="25400" latinLnBrk="0">
              <a:buNone/>
            </a:pPr>
            <a:r>
              <a:rPr lang="en-US" altLang="ko-KR" sz="2400" b="1" dirty="0"/>
              <a:t>1-2. Bellman Optimal Equation</a:t>
            </a:r>
          </a:p>
          <a:p>
            <a:pPr marL="0" indent="25400" latinLnBrk="0">
              <a:buNone/>
            </a:pPr>
            <a:endParaRPr lang="ko-KR" alt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F86B7-4D4F-4913-AFC0-2FA3A7D0D198}"/>
              </a:ext>
            </a:extLst>
          </p:cNvPr>
          <p:cNvSpPr txBox="1"/>
          <p:nvPr/>
        </p:nvSpPr>
        <p:spPr>
          <a:xfrm>
            <a:off x="407504" y="1982669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5400" latinLnBrk="0">
              <a:buNone/>
            </a:pPr>
            <a:r>
              <a:rPr lang="en-US" altLang="ko-KR" sz="1600" b="1" dirty="0"/>
              <a:t> </a:t>
            </a:r>
            <a:endParaRPr lang="ko-KR" altLang="en-US" sz="16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E940F1-574A-4F59-82B6-2F9C10873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4" y="1756855"/>
            <a:ext cx="30003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6824ECD-D294-41A4-8D59-451656F4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33" y="1718164"/>
            <a:ext cx="51244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1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      3. Bellman</a:t>
            </a:r>
            <a:r>
              <a:rPr lang="ko-KR" altLang="en-US" b="1" dirty="0">
                <a:ea typeface="제주고딕" charset="0"/>
              </a:rPr>
              <a:t> </a:t>
            </a:r>
            <a:r>
              <a:rPr lang="en-US" altLang="ko-KR" b="1" dirty="0">
                <a:ea typeface="제주고딕" charset="0"/>
              </a:rPr>
              <a:t>Equation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288637-1110-4CC1-86F4-F8D5EC62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02633"/>
            <a:ext cx="10946296" cy="4802906"/>
          </a:xfrm>
        </p:spPr>
        <p:txBody>
          <a:bodyPr>
            <a:normAutofit/>
          </a:bodyPr>
          <a:lstStyle/>
          <a:p>
            <a:pPr marL="0" indent="25400" latinLnBrk="0">
              <a:buNone/>
            </a:pPr>
            <a:r>
              <a:rPr lang="en-US" altLang="ko-KR" sz="2400" b="1" dirty="0"/>
              <a:t>1-2. Bellman Optimal Equation</a:t>
            </a:r>
          </a:p>
          <a:p>
            <a:pPr marL="0" indent="25400" latinLnBrk="0">
              <a:buNone/>
            </a:pPr>
            <a:endParaRPr lang="ko-KR" alt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F86B7-4D4F-4913-AFC0-2FA3A7D0D198}"/>
              </a:ext>
            </a:extLst>
          </p:cNvPr>
          <p:cNvSpPr txBox="1"/>
          <p:nvPr/>
        </p:nvSpPr>
        <p:spPr>
          <a:xfrm>
            <a:off x="407504" y="1982669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5400" latinLnBrk="0">
              <a:buNone/>
            </a:pPr>
            <a:r>
              <a:rPr lang="en-US" altLang="ko-KR" sz="1600" b="1" dirty="0"/>
              <a:t> </a:t>
            </a:r>
            <a:endParaRPr lang="ko-KR" altLang="en-US" sz="16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AD5058-1305-4BF7-A251-BBC448C6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70" y="2165285"/>
            <a:ext cx="3867349" cy="1263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668688-F57E-4510-86FB-B2E84BA5BAD2}"/>
              </a:ext>
            </a:extLst>
          </p:cNvPr>
          <p:cNvSpPr txBox="1"/>
          <p:nvPr/>
        </p:nvSpPr>
        <p:spPr>
          <a:xfrm>
            <a:off x="480117" y="1922158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5400" latinLnBrk="0">
              <a:buNone/>
            </a:pPr>
            <a:r>
              <a:rPr lang="en-US" altLang="ko-KR" sz="1600" b="1" dirty="0"/>
              <a:t> 0</a:t>
            </a:r>
            <a:r>
              <a:rPr lang="ko-KR" altLang="en-US" sz="1600" b="1" dirty="0"/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3548581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      3. Bellman</a:t>
            </a:r>
            <a:r>
              <a:rPr lang="ko-KR" altLang="en-US" b="1" dirty="0">
                <a:ea typeface="제주고딕" charset="0"/>
              </a:rPr>
              <a:t> </a:t>
            </a:r>
            <a:r>
              <a:rPr lang="en-US" altLang="ko-KR" b="1" dirty="0">
                <a:ea typeface="제주고딕" charset="0"/>
              </a:rPr>
              <a:t>Equation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288637-1110-4CC1-86F4-F8D5EC62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02633"/>
            <a:ext cx="10946296" cy="4802906"/>
          </a:xfrm>
        </p:spPr>
        <p:txBody>
          <a:bodyPr>
            <a:normAutofit/>
          </a:bodyPr>
          <a:lstStyle/>
          <a:p>
            <a:pPr marL="0" indent="25400" latinLnBrk="0">
              <a:buNone/>
            </a:pPr>
            <a:r>
              <a:rPr lang="en-US" altLang="ko-KR" sz="2400" b="1" dirty="0"/>
              <a:t>1-2. Bellman Optimal Equation</a:t>
            </a:r>
          </a:p>
          <a:p>
            <a:pPr marL="0" indent="25400" latinLnBrk="0">
              <a:buNone/>
            </a:pPr>
            <a:endParaRPr lang="ko-KR" alt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F86B7-4D4F-4913-AFC0-2FA3A7D0D198}"/>
              </a:ext>
            </a:extLst>
          </p:cNvPr>
          <p:cNvSpPr txBox="1"/>
          <p:nvPr/>
        </p:nvSpPr>
        <p:spPr>
          <a:xfrm>
            <a:off x="407504" y="1982669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5400" latinLnBrk="0">
              <a:buNone/>
            </a:pPr>
            <a:r>
              <a:rPr lang="en-US" altLang="ko-KR" sz="1600" b="1" dirty="0"/>
              <a:t> </a:t>
            </a:r>
            <a:endParaRPr lang="ko-KR" alt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68688-F57E-4510-86FB-B2E84BA5BAD2}"/>
              </a:ext>
            </a:extLst>
          </p:cNvPr>
          <p:cNvSpPr txBox="1"/>
          <p:nvPr/>
        </p:nvSpPr>
        <p:spPr>
          <a:xfrm>
            <a:off x="480117" y="1922158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5400" latinLnBrk="0">
              <a:buNone/>
            </a:pPr>
            <a:r>
              <a:rPr lang="en-US" altLang="ko-KR" sz="1600" b="1" dirty="0"/>
              <a:t> 1</a:t>
            </a:r>
            <a:r>
              <a:rPr lang="ko-KR" altLang="en-US" sz="1600" b="1" dirty="0"/>
              <a:t>단계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2A0A510-003E-4945-865B-F1F9305A3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64" y="2306442"/>
            <a:ext cx="2019300" cy="885825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152E226-AF7E-4579-92D7-BD03165D7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4" y="3226374"/>
            <a:ext cx="28289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2F2CE78-1D9B-4DD0-A111-EF201AFF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1" y="5313852"/>
            <a:ext cx="26860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22C146D-0B3F-42AF-AE6F-71C7A05E0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523" y="2395490"/>
            <a:ext cx="3216325" cy="8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8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      3. Bellman</a:t>
            </a:r>
            <a:r>
              <a:rPr lang="ko-KR" altLang="en-US" b="1" dirty="0">
                <a:ea typeface="제주고딕" charset="0"/>
              </a:rPr>
              <a:t> </a:t>
            </a:r>
            <a:r>
              <a:rPr lang="en-US" altLang="ko-KR" b="1" dirty="0">
                <a:ea typeface="제주고딕" charset="0"/>
              </a:rPr>
              <a:t>Equation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288637-1110-4CC1-86F4-F8D5EC62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02633"/>
            <a:ext cx="10946296" cy="4802906"/>
          </a:xfrm>
        </p:spPr>
        <p:txBody>
          <a:bodyPr>
            <a:normAutofit/>
          </a:bodyPr>
          <a:lstStyle/>
          <a:p>
            <a:pPr marL="0" indent="25400" latinLnBrk="0">
              <a:buNone/>
            </a:pPr>
            <a:r>
              <a:rPr lang="en-US" altLang="ko-KR" sz="2400" b="1" dirty="0"/>
              <a:t>1-2. Bellman Optimal Equation</a:t>
            </a:r>
          </a:p>
          <a:p>
            <a:pPr marL="0" indent="25400" latinLnBrk="0">
              <a:buNone/>
            </a:pPr>
            <a:endParaRPr lang="ko-KR" alt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F86B7-4D4F-4913-AFC0-2FA3A7D0D198}"/>
              </a:ext>
            </a:extLst>
          </p:cNvPr>
          <p:cNvSpPr txBox="1"/>
          <p:nvPr/>
        </p:nvSpPr>
        <p:spPr>
          <a:xfrm>
            <a:off x="407504" y="1982669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5400" latinLnBrk="0">
              <a:buNone/>
            </a:pPr>
            <a:r>
              <a:rPr lang="en-US" altLang="ko-KR" sz="1600" b="1" dirty="0"/>
              <a:t> </a:t>
            </a:r>
            <a:endParaRPr lang="ko-KR" alt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68688-F57E-4510-86FB-B2E84BA5BAD2}"/>
              </a:ext>
            </a:extLst>
          </p:cNvPr>
          <p:cNvSpPr txBox="1"/>
          <p:nvPr/>
        </p:nvSpPr>
        <p:spPr>
          <a:xfrm>
            <a:off x="480117" y="1922158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5400" latinLnBrk="0">
              <a:buNone/>
            </a:pPr>
            <a:r>
              <a:rPr lang="en-US" altLang="ko-KR" sz="1600" b="1" dirty="0"/>
              <a:t> 2</a:t>
            </a:r>
            <a:r>
              <a:rPr lang="ko-KR" altLang="en-US" sz="1600" b="1" dirty="0"/>
              <a:t>단계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F6560DD-AE83-4E03-8D8B-900F7D5B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7" y="2470000"/>
            <a:ext cx="41338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0A09D65E-402F-4FA4-9E33-90D08503E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361692"/>
            <a:ext cx="51530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6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dirty="0"/>
              <a:t>          </a:t>
            </a:r>
            <a:r>
              <a:rPr lang="en-US" altLang="ko-KR" b="1" dirty="0"/>
              <a:t>Reinforcement Learning</a:t>
            </a:r>
            <a:endParaRPr lang="ko-KR" altLang="en-US" b="1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288637-1110-4CC1-86F4-F8D5EC62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02633"/>
            <a:ext cx="10946296" cy="4802906"/>
          </a:xfrm>
        </p:spPr>
        <p:txBody>
          <a:bodyPr>
            <a:normAutofit/>
          </a:bodyPr>
          <a:lstStyle/>
          <a:p>
            <a:pPr marL="342900" indent="-342900" latinLnBrk="0">
              <a:buAutoNum type="arabicPeriod"/>
            </a:pPr>
            <a:endParaRPr lang="en-US" altLang="ko-KR" sz="1600" dirty="0"/>
          </a:p>
          <a:p>
            <a:pPr marL="0" indent="0" latinLnBrk="0">
              <a:buNone/>
            </a:pPr>
            <a:endParaRPr lang="en-US" altLang="ko-KR" sz="1600"/>
          </a:p>
          <a:p>
            <a:pPr marL="342900" indent="-342900" latinLnBrk="0">
              <a:buAutoNum type="arabicPeriod"/>
            </a:pPr>
            <a:r>
              <a:rPr lang="ko-KR" altLang="en-US" sz="1600" dirty="0"/>
              <a:t>처음 </a:t>
            </a:r>
            <a:r>
              <a:rPr lang="en-US" altLang="ko-KR" sz="1600" dirty="0"/>
              <a:t>agent</a:t>
            </a:r>
            <a:r>
              <a:rPr lang="ko-KR" altLang="en-US" sz="1600" dirty="0"/>
              <a:t>가 경험하는 </a:t>
            </a:r>
            <a:r>
              <a:rPr lang="en-US" altLang="ko-KR" sz="1600" dirty="0"/>
              <a:t>state</a:t>
            </a:r>
            <a:r>
              <a:rPr lang="ko-KR" altLang="en-US" sz="1600" dirty="0"/>
              <a:t>나 </a:t>
            </a:r>
            <a:r>
              <a:rPr lang="en-US" altLang="ko-KR" sz="1600" dirty="0"/>
              <a:t>action</a:t>
            </a:r>
            <a:r>
              <a:rPr lang="ko-KR" altLang="en-US" sz="1600" dirty="0"/>
              <a:t>에 대한 값들은 의미 없는 값들이다</a:t>
            </a:r>
            <a:r>
              <a:rPr lang="en-US" altLang="ko-KR" sz="1600" dirty="0"/>
              <a:t>.</a:t>
            </a:r>
          </a:p>
          <a:p>
            <a:pPr marL="342900" indent="-342900" latinLnBrk="0">
              <a:buAutoNum type="arabicPeriod"/>
            </a:pPr>
            <a:endParaRPr lang="en-US" altLang="ko-KR" sz="1600" dirty="0"/>
          </a:p>
          <a:p>
            <a:pPr marL="342900" indent="-342900" latinLnBrk="0">
              <a:buAutoNum type="arabicPeriod"/>
            </a:pPr>
            <a:r>
              <a:rPr lang="ko-KR" altLang="en-US" sz="1600" dirty="0"/>
              <a:t>최적의 </a:t>
            </a:r>
            <a:r>
              <a:rPr lang="en-US" altLang="ko-KR" sz="1600" dirty="0"/>
              <a:t>policy</a:t>
            </a:r>
            <a:r>
              <a:rPr lang="ko-KR" altLang="en-US" sz="1600" dirty="0"/>
              <a:t>도 모른 채로 </a:t>
            </a:r>
            <a:r>
              <a:rPr lang="en-US" altLang="ko-KR" sz="1600" dirty="0"/>
              <a:t>action</a:t>
            </a:r>
            <a:r>
              <a:rPr lang="ko-KR" altLang="en-US" sz="1600" dirty="0"/>
              <a:t>을 여러 방면으로 해본다</a:t>
            </a:r>
            <a:r>
              <a:rPr lang="en-US" altLang="ko-KR" sz="1600" dirty="0"/>
              <a:t>.</a:t>
            </a:r>
          </a:p>
          <a:p>
            <a:pPr marL="342900" indent="-342900" latinLnBrk="0">
              <a:buAutoNum type="arabicPeriod"/>
            </a:pPr>
            <a:endParaRPr lang="en-US" altLang="ko-KR" sz="1600" dirty="0"/>
          </a:p>
          <a:p>
            <a:pPr marL="342900" indent="-342900" latinLnBrk="0">
              <a:buAutoNum type="arabicPeriod"/>
            </a:pPr>
            <a:r>
              <a:rPr lang="ko-KR" altLang="en-US" sz="1600" dirty="0"/>
              <a:t>그렇게 </a:t>
            </a:r>
            <a:r>
              <a:rPr lang="en-US" altLang="ko-KR" sz="1600" dirty="0"/>
              <a:t>sequential decision making </a:t>
            </a:r>
            <a:r>
              <a:rPr lang="ko-KR" altLang="en-US" sz="1600" dirty="0"/>
              <a:t>에서 </a:t>
            </a:r>
            <a:r>
              <a:rPr lang="en-US" altLang="ko-KR" sz="1600" dirty="0"/>
              <a:t>env</a:t>
            </a:r>
            <a:r>
              <a:rPr lang="ko-KR" altLang="en-US" sz="1600" dirty="0"/>
              <a:t>와 상호작용하면서 얻은 </a:t>
            </a:r>
            <a:r>
              <a:rPr lang="en-US" altLang="ko-KR" sz="1600" dirty="0"/>
              <a:t>reward</a:t>
            </a:r>
            <a:r>
              <a:rPr lang="ko-KR" altLang="en-US" sz="1600" dirty="0"/>
              <a:t>와 </a:t>
            </a:r>
            <a:r>
              <a:rPr lang="en-US" altLang="ko-KR" sz="1600" dirty="0"/>
              <a:t>state</a:t>
            </a:r>
            <a:r>
              <a:rPr lang="ko-KR" altLang="en-US" sz="1600" dirty="0"/>
              <a:t>에 대한 정보들을 통해서 어떤 </a:t>
            </a:r>
            <a:r>
              <a:rPr lang="en-US" altLang="ko-KR" sz="1600" dirty="0"/>
              <a:t>action</a:t>
            </a:r>
            <a:r>
              <a:rPr lang="ko-KR" altLang="en-US" sz="1600" dirty="0"/>
              <a:t>을 어떤 </a:t>
            </a:r>
            <a:r>
              <a:rPr lang="en-US" altLang="ko-KR" sz="1600" dirty="0"/>
              <a:t>state</a:t>
            </a:r>
            <a:r>
              <a:rPr lang="ko-KR" altLang="en-US" sz="1600" dirty="0"/>
              <a:t>에서 하는게 좋을지 판단한다</a:t>
            </a:r>
            <a:r>
              <a:rPr lang="en-US" altLang="ko-KR" sz="1600" dirty="0"/>
              <a:t>.</a:t>
            </a:r>
          </a:p>
          <a:p>
            <a:pPr marL="342900" indent="-342900" latinLnBrk="0">
              <a:buAutoNum type="arabicPeriod"/>
            </a:pPr>
            <a:endParaRPr lang="en-US" altLang="ko-KR" sz="1600" dirty="0"/>
          </a:p>
          <a:p>
            <a:pPr marL="342900" indent="-342900" latinLnBrk="0">
              <a:buAutoNum type="arabicPeriod"/>
            </a:pPr>
            <a:r>
              <a:rPr lang="ko-KR" altLang="en-US" sz="1600" dirty="0"/>
              <a:t>이를 판단하는 수단이 </a:t>
            </a:r>
            <a:r>
              <a:rPr lang="en-US" altLang="ko-KR" sz="1600" dirty="0"/>
              <a:t>state value function , action value function</a:t>
            </a:r>
            <a:r>
              <a:rPr lang="ko-KR" altLang="en-US" sz="1600" dirty="0"/>
              <a:t>이며 이것은 </a:t>
            </a:r>
            <a:r>
              <a:rPr lang="en-US" altLang="ko-KR" sz="1600" dirty="0"/>
              <a:t>Bellman equation</a:t>
            </a:r>
            <a:r>
              <a:rPr lang="ko-KR" altLang="en-US" sz="1600" dirty="0"/>
              <a:t>을 가지고 </a:t>
            </a:r>
            <a:r>
              <a:rPr lang="en-US" altLang="ko-KR" sz="1600" dirty="0"/>
              <a:t>update</a:t>
            </a:r>
            <a:r>
              <a:rPr lang="ko-KR" altLang="en-US" sz="1600" dirty="0"/>
              <a:t>하여 더 높은 </a:t>
            </a:r>
            <a:r>
              <a:rPr lang="en-US" altLang="ko-KR" sz="1600" dirty="0"/>
              <a:t>reward</a:t>
            </a:r>
            <a:r>
              <a:rPr lang="ko-KR" altLang="en-US" sz="1600" dirty="0"/>
              <a:t>를 얻을 수 있는 </a:t>
            </a:r>
            <a:r>
              <a:rPr lang="en-US" altLang="ko-KR" sz="1600" dirty="0"/>
              <a:t>state</a:t>
            </a:r>
            <a:r>
              <a:rPr lang="ko-KR" altLang="en-US" sz="1600" dirty="0"/>
              <a:t>를 찾아가고 </a:t>
            </a:r>
            <a:r>
              <a:rPr lang="en-US" altLang="ko-KR" sz="1600" dirty="0"/>
              <a:t>action</a:t>
            </a:r>
            <a:r>
              <a:rPr lang="ko-KR" altLang="en-US" sz="1600" dirty="0"/>
              <a:t>하도록 학습한다</a:t>
            </a:r>
            <a:r>
              <a:rPr lang="en-US" altLang="ko-KR" sz="1600" dirty="0"/>
              <a:t>.</a:t>
            </a:r>
          </a:p>
          <a:p>
            <a:pPr marL="0" indent="0" latinLnBrk="0">
              <a:buNone/>
            </a:pPr>
            <a:endParaRPr lang="en-US" altLang="ko-KR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F86B7-4D4F-4913-AFC0-2FA3A7D0D198}"/>
              </a:ext>
            </a:extLst>
          </p:cNvPr>
          <p:cNvSpPr txBox="1"/>
          <p:nvPr/>
        </p:nvSpPr>
        <p:spPr>
          <a:xfrm>
            <a:off x="407504" y="1982669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5400" latinLnBrk="0">
              <a:buNone/>
            </a:pPr>
            <a:r>
              <a:rPr lang="en-US" altLang="ko-KR" sz="1600" b="1" dirty="0"/>
              <a:t> 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7051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  1. Reinforcement learning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10" name="내용 개체 틀 6">
            <a:extLst>
              <a:ext uri="{FF2B5EF4-FFF2-40B4-BE49-F238E27FC236}">
                <a16:creationId xmlns:a16="http://schemas.microsoft.com/office/drawing/2014/main" id="{8D8AB59A-9648-4544-A68F-8B51BC876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051" y="1118582"/>
            <a:ext cx="3737898" cy="24949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E8F537-0D55-4F96-BCC6-EEB1A793656E}"/>
              </a:ext>
            </a:extLst>
          </p:cNvPr>
          <p:cNvSpPr txBox="1"/>
          <p:nvPr/>
        </p:nvSpPr>
        <p:spPr>
          <a:xfrm>
            <a:off x="3706" y="3762157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b="1" dirty="0"/>
              <a:t>Supervised learning </a:t>
            </a:r>
            <a:r>
              <a:rPr lang="en-US" altLang="ko-KR" sz="1600" dirty="0"/>
              <a:t>: </a:t>
            </a:r>
            <a:r>
              <a:rPr lang="ko-KR" altLang="en-US" sz="1600" dirty="0"/>
              <a:t>지도자</a:t>
            </a:r>
            <a:r>
              <a:rPr lang="en-US" altLang="ko-KR" sz="1600" dirty="0"/>
              <a:t> (</a:t>
            </a:r>
            <a:r>
              <a:rPr lang="ko-KR" altLang="en-US" sz="1600" dirty="0"/>
              <a:t>정답</a:t>
            </a:r>
            <a:r>
              <a:rPr lang="en-US" altLang="ko-KR" sz="1600" dirty="0"/>
              <a:t>)</a:t>
            </a:r>
            <a:r>
              <a:rPr lang="ko-KR" altLang="en-US" sz="1600" dirty="0"/>
              <a:t>이 있는 상태에서 </a:t>
            </a:r>
            <a:r>
              <a:rPr lang="en-US" altLang="ko-KR" sz="1600" dirty="0"/>
              <a:t>training data </a:t>
            </a:r>
            <a:r>
              <a:rPr lang="ko-KR" altLang="en-US" sz="1600" dirty="0"/>
              <a:t>안의 </a:t>
            </a:r>
            <a:r>
              <a:rPr lang="en-US" altLang="ko-KR" sz="1600" dirty="0"/>
              <a:t>input</a:t>
            </a:r>
            <a:r>
              <a:rPr lang="ko-KR" altLang="en-US" sz="1600" dirty="0"/>
              <a:t>과 </a:t>
            </a:r>
            <a:r>
              <a:rPr lang="en-US" altLang="ko-KR" sz="1600" dirty="0"/>
              <a:t>output </a:t>
            </a:r>
            <a:r>
              <a:rPr lang="ko-KR" altLang="en-US" sz="1600" dirty="0"/>
              <a:t>사이 관계를 학습시키는 방법</a:t>
            </a:r>
            <a:r>
              <a:rPr lang="en-US" altLang="ko-KR" sz="1600" dirty="0"/>
              <a:t>.</a:t>
            </a:r>
          </a:p>
          <a:p>
            <a:pPr marL="342900" indent="-342900">
              <a:buAutoNum type="arabicPeriod"/>
            </a:pPr>
            <a:endParaRPr lang="en-US" altLang="ko-KR" sz="1600" dirty="0"/>
          </a:p>
          <a:p>
            <a:pPr marL="342900" indent="-342900">
              <a:buAutoNum type="arabicPeriod"/>
            </a:pPr>
            <a:endParaRPr lang="en-US" altLang="ko-KR" sz="1600" dirty="0"/>
          </a:p>
          <a:p>
            <a:r>
              <a:rPr lang="en-US" altLang="ko-KR" sz="1600" b="1" dirty="0"/>
              <a:t>2. Reinforcement learning </a:t>
            </a:r>
            <a:r>
              <a:rPr lang="en-US" altLang="ko-KR" sz="1600" dirty="0"/>
              <a:t>: </a:t>
            </a:r>
            <a:r>
              <a:rPr lang="ko-KR" altLang="en-US" sz="1600" dirty="0"/>
              <a:t>정답이 따로 정해져 있지 않으며 </a:t>
            </a:r>
            <a:r>
              <a:rPr lang="en-US" altLang="ko-KR" sz="1600" dirty="0"/>
              <a:t>sequential decision making</a:t>
            </a:r>
            <a:r>
              <a:rPr lang="ko-KR" altLang="en-US" sz="1600" dirty="0"/>
              <a:t>을 통해 자신이 한 행동에 대한 </a:t>
            </a:r>
            <a:r>
              <a:rPr lang="en-US" altLang="ko-KR" sz="1600" dirty="0"/>
              <a:t>reward</a:t>
            </a:r>
            <a:r>
              <a:rPr lang="ko-KR" altLang="en-US" sz="1600" dirty="0"/>
              <a:t>를 </a:t>
            </a:r>
            <a:endParaRPr lang="en-US" altLang="ko-KR" sz="1600" dirty="0"/>
          </a:p>
          <a:p>
            <a:r>
              <a:rPr lang="en-US" altLang="ko-KR" sz="1600" dirty="0"/>
              <a:t>                                     </a:t>
            </a:r>
            <a:r>
              <a:rPr lang="ko-KR" altLang="en-US" sz="1600" dirty="0"/>
              <a:t>받으며 학습하는 방법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b="1" dirty="0"/>
              <a:t>3. Unsupervised learning </a:t>
            </a:r>
            <a:r>
              <a:rPr lang="en-US" altLang="ko-KR" sz="1600" dirty="0"/>
              <a:t>: </a:t>
            </a:r>
            <a:r>
              <a:rPr lang="ko-KR" altLang="en-US" sz="1600" dirty="0"/>
              <a:t>분류되지 않은 </a:t>
            </a:r>
            <a:r>
              <a:rPr lang="en-US" altLang="ko-KR" sz="1600" dirty="0"/>
              <a:t>dataset</a:t>
            </a:r>
            <a:r>
              <a:rPr lang="ko-KR" altLang="en-US" sz="1600" dirty="0"/>
              <a:t>에서 패턴을 찾는데 사용되며 </a:t>
            </a:r>
            <a:r>
              <a:rPr lang="en-US" altLang="ko-KR" sz="1600" dirty="0"/>
              <a:t>data</a:t>
            </a:r>
            <a:r>
              <a:rPr lang="ko-KR" altLang="en-US" sz="1600" dirty="0"/>
              <a:t>를 비슷한 특징끼리 </a:t>
            </a:r>
            <a:r>
              <a:rPr lang="en-US" altLang="ko-KR" sz="1600" dirty="0"/>
              <a:t>clustering</a:t>
            </a:r>
            <a:r>
              <a:rPr lang="ko-KR" altLang="en-US" sz="1600" dirty="0"/>
              <a:t>하여</a:t>
            </a:r>
            <a:endParaRPr lang="en-US" altLang="ko-KR" sz="1600" dirty="0"/>
          </a:p>
          <a:p>
            <a:r>
              <a:rPr lang="en-US" altLang="ko-KR" sz="1600" dirty="0"/>
              <a:t>                                 </a:t>
            </a:r>
            <a:r>
              <a:rPr lang="ko-KR" altLang="en-US" sz="1600" dirty="0"/>
              <a:t>   새로운</a:t>
            </a:r>
            <a:r>
              <a:rPr lang="en-US" altLang="ko-KR" sz="1600" dirty="0"/>
              <a:t>data</a:t>
            </a:r>
            <a:r>
              <a:rPr lang="ko-KR" altLang="en-US" sz="1600" dirty="0"/>
              <a:t>에 대한 결과를 예측하는 방법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00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1-1. Sequential decision making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288637-1110-4CC1-86F4-F8D5EC62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259"/>
            <a:ext cx="10515600" cy="4774617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sz="1800" dirty="0"/>
              <a:t>선택에 따라 이후 겪는 </a:t>
            </a:r>
            <a:r>
              <a:rPr lang="en-US" altLang="ko-KR" sz="1800" dirty="0"/>
              <a:t>state</a:t>
            </a:r>
            <a:r>
              <a:rPr lang="ko-KR" altLang="en-US" sz="1800" dirty="0"/>
              <a:t>가 변하기 때문에 주어진 </a:t>
            </a:r>
            <a:r>
              <a:rPr lang="en-US" altLang="ko-KR" sz="1800" dirty="0"/>
              <a:t>state </a:t>
            </a:r>
            <a:r>
              <a:rPr lang="ko-KR" altLang="en-US" sz="1800" dirty="0"/>
              <a:t>안에서의 최선의 선택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4FC7E22-6D17-4A9A-B7F0-950BF7613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254" y="2063002"/>
            <a:ext cx="3847492" cy="2590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EEB08E-0154-4873-B3B1-ED9066D17CAF}"/>
              </a:ext>
            </a:extLst>
          </p:cNvPr>
          <p:cNvSpPr txBox="1"/>
          <p:nvPr/>
        </p:nvSpPr>
        <p:spPr>
          <a:xfrm>
            <a:off x="978876" y="5075785"/>
            <a:ext cx="11797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현재 </a:t>
            </a:r>
            <a:r>
              <a:rPr lang="en-US" altLang="ko-KR" sz="1400" dirty="0"/>
              <a:t>state</a:t>
            </a:r>
            <a:r>
              <a:rPr lang="ko-KR" altLang="en-US" sz="1400" dirty="0"/>
              <a:t>에서 어떤 </a:t>
            </a:r>
            <a:r>
              <a:rPr lang="en-US" altLang="ko-KR" sz="1400" dirty="0"/>
              <a:t>action</a:t>
            </a:r>
            <a:r>
              <a:rPr lang="ko-KR" altLang="en-US" sz="1400" dirty="0"/>
              <a:t>을 해야 할지 결정 후 </a:t>
            </a:r>
            <a:r>
              <a:rPr lang="en-US" altLang="ko-KR" sz="1400" dirty="0"/>
              <a:t>Env</a:t>
            </a:r>
            <a:r>
              <a:rPr lang="ko-KR" altLang="en-US" sz="1400" dirty="0"/>
              <a:t>로 보냄 </a:t>
            </a:r>
            <a:r>
              <a:rPr lang="en-US" altLang="ko-KR" sz="1400" dirty="0"/>
              <a:t>-&gt; Env</a:t>
            </a:r>
            <a:r>
              <a:rPr lang="ko-KR" altLang="en-US" sz="1400" dirty="0"/>
              <a:t>에서는 </a:t>
            </a:r>
            <a:r>
              <a:rPr lang="en-US" altLang="ko-KR" sz="1400" dirty="0"/>
              <a:t>Agent</a:t>
            </a:r>
            <a:r>
              <a:rPr lang="ko-KR" altLang="en-US" sz="1400" dirty="0"/>
              <a:t>로부터 받은 </a:t>
            </a:r>
            <a:r>
              <a:rPr lang="en-US" altLang="ko-KR" sz="1400" dirty="0"/>
              <a:t>action</a:t>
            </a:r>
            <a:r>
              <a:rPr lang="ko-KR" altLang="en-US" sz="1400" dirty="0"/>
              <a:t>을 통해 </a:t>
            </a:r>
            <a:r>
              <a:rPr lang="en-US" altLang="ko-KR" sz="1400" dirty="0"/>
              <a:t>state transition</a:t>
            </a:r>
            <a:r>
              <a:rPr lang="ko-KR" altLang="en-US" sz="1400" dirty="0"/>
              <a:t>을 일으킴 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                              -&gt; Agent</a:t>
            </a:r>
            <a:r>
              <a:rPr lang="ko-KR" altLang="en-US" sz="1400" dirty="0"/>
              <a:t>에게 보낼 </a:t>
            </a:r>
            <a:r>
              <a:rPr lang="en-US" altLang="ko-KR" sz="1400" dirty="0"/>
              <a:t>reward</a:t>
            </a:r>
            <a:r>
              <a:rPr lang="ko-KR" altLang="en-US" sz="1400" dirty="0"/>
              <a:t>와 다음 </a:t>
            </a:r>
            <a:r>
              <a:rPr lang="en-US" altLang="ko-KR" sz="1400" dirty="0"/>
              <a:t>state</a:t>
            </a:r>
            <a:r>
              <a:rPr lang="ko-KR" altLang="en-US" sz="1400" dirty="0"/>
              <a:t>에 대한 정보를 </a:t>
            </a:r>
            <a:r>
              <a:rPr lang="en-US" altLang="ko-KR" sz="1400" dirty="0"/>
              <a:t>Agent</a:t>
            </a:r>
            <a:r>
              <a:rPr lang="ko-KR" altLang="en-US" sz="1400" dirty="0"/>
              <a:t>에게 전달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638D5A95-03A9-47C0-9673-3F9FAED66341}"/>
                  </a:ext>
                </a:extLst>
              </p14:cNvPr>
              <p14:cNvContentPartPr/>
              <p14:nvPr/>
            </p14:nvContentPartPr>
            <p14:xfrm>
              <a:off x="4086708" y="1955090"/>
              <a:ext cx="1064880" cy="18504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638D5A95-03A9-47C0-9673-3F9FAED66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7708" y="1946450"/>
                <a:ext cx="1082520" cy="20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69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2. Markov Decision Process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8259"/>
                <a:ext cx="10515600" cy="4774617"/>
              </a:xfrm>
            </p:spPr>
            <p:txBody>
              <a:bodyPr/>
              <a:lstStyle/>
              <a:p>
                <a:pPr marL="0" indent="25400" latinLnBrk="0">
                  <a:buNone/>
                </a:pPr>
                <a:r>
                  <a:rPr lang="en-US" altLang="ko-KR" sz="2400" b="1" dirty="0"/>
                  <a:t>2-1. Markov Process</a:t>
                </a:r>
                <a:r>
                  <a:rPr lang="en-US" altLang="ko-KR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ko-KR" alt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2400" b="1" dirty="0">
                    <a:solidFill>
                      <a:schemeClr val="tx1"/>
                    </a:solidFill>
                  </a:rPr>
                  <a:t>( S , P )</a:t>
                </a:r>
                <a:endParaRPr lang="en-US" altLang="ko-KR" sz="2400" b="1" dirty="0"/>
              </a:p>
              <a:p>
                <a:pPr marL="0" indent="25400" latinLnBrk="0">
                  <a:buFontTx/>
                  <a:buNone/>
                </a:pPr>
                <a:r>
                  <a:rPr lang="en-US" altLang="ko-KR" sz="1800" dirty="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1800" dirty="0"/>
                  <a:t>앞으로 일어날 </a:t>
                </a:r>
                <a:r>
                  <a:rPr lang="en-US" altLang="ko-KR" sz="1800" dirty="0"/>
                  <a:t>event</a:t>
                </a:r>
                <a:r>
                  <a:rPr lang="ko-KR" altLang="en-US" sz="1800" dirty="0"/>
                  <a:t>들에 대한 순서를 확률로 모델링하는 것</a:t>
                </a:r>
                <a:endParaRPr lang="en-US" altLang="ko-KR" sz="1800" dirty="0"/>
              </a:p>
              <a:p>
                <a:pPr marL="0" indent="25400" latinLnBrk="0">
                  <a:buFontTx/>
                  <a:buNone/>
                </a:pPr>
                <a:endParaRPr lang="en-US" altLang="ko-KR" sz="2800" dirty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8259"/>
                <a:ext cx="10515600" cy="4774617"/>
              </a:xfrm>
              <a:blipFill>
                <a:blip r:embed="rId2"/>
                <a:stretch>
                  <a:fillRect l="-696" t="-17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82993F0C-4015-4A64-AAD8-AE63C7653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030" y="2436136"/>
            <a:ext cx="5200219" cy="2676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F73A97-5D73-4B30-B31F-8618130A5D62}"/>
              </a:ext>
            </a:extLst>
          </p:cNvPr>
          <p:cNvSpPr txBox="1"/>
          <p:nvPr/>
        </p:nvSpPr>
        <p:spPr>
          <a:xfrm>
            <a:off x="785445" y="5392616"/>
            <a:ext cx="12121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Markov Property : </a:t>
            </a:r>
            <a:r>
              <a:rPr lang="ko-KR" altLang="en-US" sz="1600" dirty="0"/>
              <a:t>다음 </a:t>
            </a:r>
            <a:r>
              <a:rPr lang="en-US" altLang="ko-KR" sz="1600" dirty="0"/>
              <a:t>state</a:t>
            </a:r>
            <a:r>
              <a:rPr lang="ko-KR" altLang="en-US" sz="1600" dirty="0"/>
              <a:t>로 가게 될 확률을 계산하려면 현재의 </a:t>
            </a:r>
            <a:r>
              <a:rPr lang="en-US" altLang="ko-KR" sz="1600" dirty="0"/>
              <a:t>state</a:t>
            </a:r>
            <a:r>
              <a:rPr lang="ko-KR" altLang="en-US" sz="1600" dirty="0"/>
              <a:t>가 무엇인지만 주어지면 충분하다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r>
              <a:rPr lang="en-US" altLang="ko-KR" sz="1600" dirty="0"/>
              <a:t>∴ MP</a:t>
            </a:r>
            <a:r>
              <a:rPr lang="ko-KR" altLang="en-US" sz="1600" dirty="0"/>
              <a:t>로 모델링 하려면 </a:t>
            </a:r>
            <a:r>
              <a:rPr lang="en-US" altLang="ko-KR" sz="1600" dirty="0"/>
              <a:t>state</a:t>
            </a:r>
            <a:r>
              <a:rPr lang="ko-KR" altLang="en-US" sz="1600" dirty="0"/>
              <a:t>가 </a:t>
            </a:r>
            <a:r>
              <a:rPr lang="en-US" altLang="ko-KR" sz="1600" dirty="0"/>
              <a:t>Markov Property</a:t>
            </a:r>
            <a:r>
              <a:rPr lang="ko-KR" altLang="en-US" sz="1600" dirty="0"/>
              <a:t>여야 하며 단일 상태 정보로도 충분하도록 </a:t>
            </a:r>
            <a:r>
              <a:rPr lang="en-US" altLang="ko-KR" sz="1600" dirty="0"/>
              <a:t>state</a:t>
            </a:r>
            <a:r>
              <a:rPr lang="ko-KR" altLang="en-US" sz="1600" dirty="0"/>
              <a:t>를 잘 구성해야 한다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3138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2. Markov Decision Process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8259"/>
                <a:ext cx="10515600" cy="4774617"/>
              </a:xfrm>
            </p:spPr>
            <p:txBody>
              <a:bodyPr/>
              <a:lstStyle/>
              <a:p>
                <a:pPr marL="0" indent="25400" latinLnBrk="0">
                  <a:buNone/>
                </a:pPr>
                <a:r>
                  <a:rPr lang="en-US" altLang="ko-KR" sz="2400" b="1" dirty="0"/>
                  <a:t>2-2. Markov Reward Process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ko-KR" alt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2400" b="1" dirty="0">
                    <a:solidFill>
                      <a:schemeClr val="tx1"/>
                    </a:solidFill>
                  </a:rPr>
                  <a:t>( S , P , R , </a:t>
                </a:r>
                <a14:m>
                  <m:oMath xmlns:m="http://schemas.openxmlformats.org/officeDocument/2006/math">
                    <m:r>
                      <a:rPr lang="ko-KR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ko-KR" sz="2400" b="1" dirty="0">
                    <a:solidFill>
                      <a:schemeClr val="tx1"/>
                    </a:solidFill>
                  </a:rPr>
                  <a:t> )</a:t>
                </a:r>
              </a:p>
              <a:p>
                <a:pPr marL="0" indent="25400" latinLnBrk="0">
                  <a:buNone/>
                </a:pPr>
                <a:r>
                  <a:rPr lang="en-US" altLang="ko-KR" sz="1800" dirty="0"/>
                  <a:t>: MP</a:t>
                </a:r>
                <a:r>
                  <a:rPr lang="ko-KR" altLang="en-US" sz="1800" dirty="0"/>
                  <a:t>에서 </a:t>
                </a:r>
                <a:r>
                  <a:rPr lang="en-US" altLang="ko-KR" sz="1800" dirty="0"/>
                  <a:t>reward</a:t>
                </a:r>
                <a:r>
                  <a:rPr lang="ko-KR" altLang="en-US" sz="1800" dirty="0"/>
                  <a:t>가 추가된 것</a:t>
                </a:r>
                <a:endParaRPr lang="en-US" altLang="ko-KR" sz="1800" dirty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8259"/>
                <a:ext cx="10515600" cy="4774617"/>
              </a:xfrm>
              <a:blipFill>
                <a:blip r:embed="rId2"/>
                <a:stretch>
                  <a:fillRect l="-696" t="-17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E3BC15F-ECC2-4810-95BC-1CB065E9C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31" y="2294780"/>
            <a:ext cx="4693754" cy="2523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1A43D-22F0-4550-9106-B26293D70C17}"/>
                  </a:ext>
                </a:extLst>
              </p:cNvPr>
              <p:cNvSpPr txBox="1"/>
              <p:nvPr/>
            </p:nvSpPr>
            <p:spPr>
              <a:xfrm>
                <a:off x="205154" y="4941277"/>
                <a:ext cx="1198684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: </a:t>
                </a:r>
                <a:r>
                  <a:rPr lang="ko-KR" altLang="en-US" sz="1600" dirty="0"/>
                  <a:t>미래에 받을 </a:t>
                </a:r>
                <a:r>
                  <a:rPr lang="en-US" altLang="ko-KR" sz="1600" dirty="0"/>
                  <a:t>reward</a:t>
                </a:r>
                <a:r>
                  <a:rPr lang="ko-KR" altLang="en-US" sz="1600" dirty="0"/>
                  <a:t>에 비해 당장 얻는 </a:t>
                </a:r>
                <a:r>
                  <a:rPr lang="en-US" altLang="ko-KR" sz="1600" dirty="0"/>
                  <a:t>reward</a:t>
                </a:r>
                <a:r>
                  <a:rPr lang="ko-KR" altLang="en-US" sz="1600" dirty="0"/>
                  <a:t>를 얼마나 더 중요하게 여길 것인지를 나타내는 파라미터</a:t>
                </a:r>
                <a:endParaRPr lang="en-US" altLang="ko-KR" sz="1600" dirty="0"/>
              </a:p>
              <a:p>
                <a:endParaRPr lang="en-US" altLang="ko-KR" sz="1600" dirty="0"/>
              </a:p>
              <a:p>
                <a:r>
                  <a:rPr lang="en-US" altLang="ko-KR" sz="1600" dirty="0"/>
                  <a:t>Return : t</a:t>
                </a:r>
                <a:r>
                  <a:rPr lang="ko-KR" altLang="en-US" sz="1600" dirty="0"/>
                  <a:t>시점부터 미래에 받을 </a:t>
                </a:r>
                <a:r>
                  <a:rPr lang="en-US" altLang="ko-KR" sz="1600" dirty="0"/>
                  <a:t>reward</a:t>
                </a:r>
                <a:r>
                  <a:rPr lang="ko-KR" altLang="en-US" sz="1600" dirty="0"/>
                  <a:t>의 합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1A43D-22F0-4550-9106-B26293D70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54" y="4941277"/>
                <a:ext cx="11986846" cy="861774"/>
              </a:xfrm>
              <a:prstGeom prst="rect">
                <a:avLst/>
              </a:prstGeom>
              <a:blipFill>
                <a:blip r:embed="rId4"/>
                <a:stretch>
                  <a:fillRect l="-305" t="-2128" b="-49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54CEC13A-8209-4B7E-B790-DBF8EA513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4636" y="5821279"/>
            <a:ext cx="4843208" cy="7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7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2. Markov Decision Process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8259"/>
                <a:ext cx="10515600" cy="4774617"/>
              </a:xfrm>
            </p:spPr>
            <p:txBody>
              <a:bodyPr/>
              <a:lstStyle/>
              <a:p>
                <a:pPr marL="0" indent="25400" latinLnBrk="0">
                  <a:buNone/>
                </a:pPr>
                <a:r>
                  <a:rPr lang="en-US" altLang="ko-KR" sz="2400" b="1" dirty="0"/>
                  <a:t>2-2. Markov Reward Process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ko-KR" alt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2400" b="1" dirty="0">
                    <a:solidFill>
                      <a:schemeClr val="tx1"/>
                    </a:solidFill>
                  </a:rPr>
                  <a:t>( S , P , R , </a:t>
                </a:r>
                <a14:m>
                  <m:oMath xmlns:m="http://schemas.openxmlformats.org/officeDocument/2006/math">
                    <m:r>
                      <a:rPr lang="ko-KR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ko-KR" sz="2400" b="1" dirty="0">
                    <a:solidFill>
                      <a:schemeClr val="tx1"/>
                    </a:solidFill>
                  </a:rPr>
                  <a:t> )</a:t>
                </a:r>
              </a:p>
              <a:p>
                <a:pPr marL="0" indent="25400" latinLnBrk="0">
                  <a:buNone/>
                </a:pPr>
                <a:r>
                  <a:rPr lang="en-US" altLang="ko-KR" sz="1800" dirty="0"/>
                  <a:t>: MP</a:t>
                </a:r>
                <a:r>
                  <a:rPr lang="ko-KR" altLang="en-US" sz="1800" dirty="0"/>
                  <a:t>에서 </a:t>
                </a:r>
                <a:r>
                  <a:rPr lang="en-US" altLang="ko-KR" sz="1800" dirty="0"/>
                  <a:t>reward</a:t>
                </a:r>
                <a:r>
                  <a:rPr lang="ko-KR" altLang="en-US" sz="1800" dirty="0"/>
                  <a:t>가 추가된 것</a:t>
                </a:r>
                <a:endParaRPr lang="en-US" altLang="ko-KR" sz="1800" dirty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8259"/>
                <a:ext cx="10515600" cy="4774617"/>
              </a:xfrm>
              <a:blipFill>
                <a:blip r:embed="rId2"/>
                <a:stretch>
                  <a:fillRect l="-696" t="-17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E3BC15F-ECC2-4810-95BC-1CB065E9C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31" y="2294780"/>
            <a:ext cx="4693754" cy="25234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D1A43D-22F0-4550-9106-B26293D70C17}"/>
              </a:ext>
            </a:extLst>
          </p:cNvPr>
          <p:cNvSpPr txBox="1"/>
          <p:nvPr/>
        </p:nvSpPr>
        <p:spPr>
          <a:xfrm>
            <a:off x="205154" y="4941277"/>
            <a:ext cx="1198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State Value function : </a:t>
            </a:r>
            <a:r>
              <a:rPr lang="ko-KR" altLang="en-US" sz="1600" dirty="0"/>
              <a:t>주어진 </a:t>
            </a:r>
            <a:r>
              <a:rPr lang="en-US" altLang="ko-KR" sz="1600" dirty="0"/>
              <a:t>state</a:t>
            </a:r>
            <a:r>
              <a:rPr lang="ko-KR" altLang="en-US" sz="1600" dirty="0"/>
              <a:t>로부터 미래에 얻을 </a:t>
            </a:r>
            <a:r>
              <a:rPr lang="en-US" altLang="ko-KR" sz="1600" dirty="0"/>
              <a:t>return</a:t>
            </a:r>
            <a:r>
              <a:rPr lang="ko-KR" altLang="en-US" sz="1600" dirty="0"/>
              <a:t>의 </a:t>
            </a:r>
            <a:r>
              <a:rPr lang="en-US" altLang="ko-KR" sz="1600" dirty="0"/>
              <a:t>expectation</a:t>
            </a:r>
          </a:p>
          <a:p>
            <a:endParaRPr lang="ko-KR" altLang="en-US" sz="1600" dirty="0"/>
          </a:p>
        </p:txBody>
      </p:sp>
      <p:pic>
        <p:nvPicPr>
          <p:cNvPr id="10" name="그림 6">
            <a:extLst>
              <a:ext uri="{FF2B5EF4-FFF2-40B4-BE49-F238E27FC236}">
                <a16:creationId xmlns:a16="http://schemas.microsoft.com/office/drawing/2014/main" id="{90837B3A-5DDE-484D-A147-C08EFDC9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95" y="5242701"/>
            <a:ext cx="3984920" cy="11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9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2. Markov Decision Process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504" y="1538259"/>
                <a:ext cx="10946296" cy="4802906"/>
              </a:xfrm>
            </p:spPr>
            <p:txBody>
              <a:bodyPr>
                <a:normAutofit/>
              </a:bodyPr>
              <a:lstStyle/>
              <a:p>
                <a:pPr marL="0" indent="25400" latinLnBrk="0">
                  <a:buNone/>
                </a:pPr>
                <a:r>
                  <a:rPr lang="en-US" altLang="ko-KR" sz="2400" b="1" dirty="0"/>
                  <a:t>2-3. Markov</a:t>
                </a:r>
                <a:r>
                  <a:rPr lang="ko-KR" altLang="en-US" sz="2400" b="1" dirty="0"/>
                  <a:t> </a:t>
                </a:r>
                <a:r>
                  <a:rPr lang="en-US" altLang="ko-KR" sz="2400" b="1" dirty="0"/>
                  <a:t>Decision</a:t>
                </a:r>
                <a:r>
                  <a:rPr lang="ko-KR" altLang="en-US" sz="2400" b="1" dirty="0"/>
                  <a:t> </a:t>
                </a:r>
                <a:r>
                  <a:rPr lang="en-US" altLang="ko-KR" sz="2400" b="1" dirty="0"/>
                  <a:t>Process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ko-KR" alt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2400" b="1" dirty="0">
                    <a:solidFill>
                      <a:schemeClr val="tx1"/>
                    </a:solidFill>
                  </a:rPr>
                  <a:t>( S , </a:t>
                </a:r>
                <a:r>
                  <a:rPr lang="en-US" altLang="ko-KR" sz="2400" b="1" dirty="0"/>
                  <a:t>A , </a:t>
                </a:r>
                <a:r>
                  <a:rPr lang="en-US" altLang="ko-KR" sz="2400" b="1" dirty="0">
                    <a:solidFill>
                      <a:schemeClr val="tx1"/>
                    </a:solidFill>
                  </a:rPr>
                  <a:t>P , R , </a:t>
                </a:r>
                <a14:m>
                  <m:oMath xmlns:m="http://schemas.openxmlformats.org/officeDocument/2006/math">
                    <m:r>
                      <a:rPr lang="ko-KR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ko-KR" sz="2400" b="1" dirty="0">
                    <a:solidFill>
                      <a:schemeClr val="tx1"/>
                    </a:solidFill>
                  </a:rPr>
                  <a:t> )</a:t>
                </a:r>
              </a:p>
              <a:p>
                <a:pPr marL="0" indent="25400" latinLnBrk="0">
                  <a:buNone/>
                </a:pPr>
                <a:r>
                  <a:rPr lang="en-US" altLang="ko-KR" sz="1800" dirty="0"/>
                  <a:t>: MRP</a:t>
                </a:r>
                <a:r>
                  <a:rPr lang="ko-KR" altLang="en-US" sz="1800" dirty="0"/>
                  <a:t>에서 </a:t>
                </a:r>
                <a:r>
                  <a:rPr lang="en-US" altLang="ko-KR" sz="1800" dirty="0"/>
                  <a:t>Agent</a:t>
                </a:r>
                <a:r>
                  <a:rPr lang="ko-KR" altLang="en-US" sz="1800" dirty="0"/>
                  <a:t>가 추가된 것이며 </a:t>
                </a:r>
                <a:r>
                  <a:rPr lang="en-US" altLang="ko-KR" sz="1800" dirty="0"/>
                  <a:t>Agent</a:t>
                </a:r>
                <a:r>
                  <a:rPr lang="ko-KR" altLang="en-US" sz="1800" dirty="0"/>
                  <a:t>는 각 </a:t>
                </a:r>
                <a:r>
                  <a:rPr lang="en-US" altLang="ko-KR" sz="1800" dirty="0"/>
                  <a:t>state</a:t>
                </a:r>
                <a:r>
                  <a:rPr lang="ko-KR" altLang="en-US" sz="1800" dirty="0"/>
                  <a:t>마다 </a:t>
                </a:r>
                <a:r>
                  <a:rPr lang="en-US" altLang="ko-KR" sz="1800" dirty="0"/>
                  <a:t>action</a:t>
                </a:r>
                <a:r>
                  <a:rPr lang="ko-KR" altLang="en-US" sz="1800" dirty="0"/>
                  <a:t>을 취하고 그에 따른 </a:t>
                </a:r>
                <a:r>
                  <a:rPr lang="en-US" altLang="ko-KR" sz="1800" dirty="0"/>
                  <a:t>reward</a:t>
                </a:r>
                <a:r>
                  <a:rPr lang="ko-KR" altLang="en-US" sz="1800" dirty="0"/>
                  <a:t>를 받는다</a:t>
                </a:r>
                <a:r>
                  <a:rPr lang="en-US" altLang="ko-KR" sz="1800" dirty="0"/>
                  <a:t>.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504" y="1538259"/>
                <a:ext cx="10946296" cy="4802906"/>
              </a:xfrm>
              <a:blipFill>
                <a:blip r:embed="rId2"/>
                <a:stretch>
                  <a:fillRect l="-668" t="-17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92F80D7E-84D8-40FF-92B3-0F25C042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713" y="2464905"/>
            <a:ext cx="5265669" cy="31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1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2. Markov Decision Process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504" y="1538259"/>
                <a:ext cx="10946296" cy="4802906"/>
              </a:xfrm>
            </p:spPr>
            <p:txBody>
              <a:bodyPr>
                <a:normAutofit/>
              </a:bodyPr>
              <a:lstStyle/>
              <a:p>
                <a:pPr marL="0" indent="25400" latinLnBrk="0">
                  <a:buNone/>
                </a:pPr>
                <a:r>
                  <a:rPr lang="en-US" altLang="ko-KR" sz="2400" b="1" dirty="0"/>
                  <a:t>2-3. Markov</a:t>
                </a:r>
                <a:r>
                  <a:rPr lang="ko-KR" altLang="en-US" sz="2400" b="1" dirty="0"/>
                  <a:t> </a:t>
                </a:r>
                <a:r>
                  <a:rPr lang="en-US" altLang="ko-KR" sz="2400" b="1" dirty="0"/>
                  <a:t>Decision</a:t>
                </a:r>
                <a:r>
                  <a:rPr lang="ko-KR" altLang="en-US" sz="2400" b="1" dirty="0"/>
                  <a:t> </a:t>
                </a:r>
                <a:r>
                  <a:rPr lang="en-US" altLang="ko-KR" sz="2400" b="1" dirty="0"/>
                  <a:t>Process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ko-KR" alt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2400" b="1" dirty="0">
                    <a:solidFill>
                      <a:schemeClr val="tx1"/>
                    </a:solidFill>
                  </a:rPr>
                  <a:t>( S , </a:t>
                </a:r>
                <a:r>
                  <a:rPr lang="en-US" altLang="ko-KR" sz="2400" b="1" dirty="0"/>
                  <a:t>A , </a:t>
                </a:r>
                <a:r>
                  <a:rPr lang="en-US" altLang="ko-KR" sz="2400" b="1" dirty="0">
                    <a:solidFill>
                      <a:schemeClr val="tx1"/>
                    </a:solidFill>
                  </a:rPr>
                  <a:t>P , R , </a:t>
                </a:r>
                <a14:m>
                  <m:oMath xmlns:m="http://schemas.openxmlformats.org/officeDocument/2006/math">
                    <m:r>
                      <a:rPr lang="ko-KR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ko-KR" sz="2400" b="1" dirty="0">
                    <a:solidFill>
                      <a:schemeClr val="tx1"/>
                    </a:solidFill>
                  </a:rPr>
                  <a:t> )</a:t>
                </a:r>
              </a:p>
              <a:p>
                <a:pPr marL="0" indent="25400" latinLnBrk="0">
                  <a:buNone/>
                </a:pPr>
                <a:r>
                  <a:rPr lang="en-US" altLang="ko-KR" sz="1800" dirty="0"/>
                  <a:t>: MRP</a:t>
                </a:r>
                <a:r>
                  <a:rPr lang="ko-KR" altLang="en-US" sz="1800" dirty="0"/>
                  <a:t>에서 </a:t>
                </a:r>
                <a:r>
                  <a:rPr lang="en-US" altLang="ko-KR" sz="1800" dirty="0"/>
                  <a:t>Agent</a:t>
                </a:r>
                <a:r>
                  <a:rPr lang="ko-KR" altLang="en-US" sz="1800" dirty="0"/>
                  <a:t>가 추가된 것이며 </a:t>
                </a:r>
                <a:r>
                  <a:rPr lang="en-US" altLang="ko-KR" sz="1800" dirty="0"/>
                  <a:t>Agent</a:t>
                </a:r>
                <a:r>
                  <a:rPr lang="ko-KR" altLang="en-US" sz="1800" dirty="0"/>
                  <a:t>는 각 </a:t>
                </a:r>
                <a:r>
                  <a:rPr lang="en-US" altLang="ko-KR" sz="1800" dirty="0"/>
                  <a:t>state</a:t>
                </a:r>
                <a:r>
                  <a:rPr lang="ko-KR" altLang="en-US" sz="1800" dirty="0"/>
                  <a:t>마다 </a:t>
                </a:r>
                <a:r>
                  <a:rPr lang="en-US" altLang="ko-KR" sz="1800" dirty="0"/>
                  <a:t>action</a:t>
                </a:r>
                <a:r>
                  <a:rPr lang="ko-KR" altLang="en-US" sz="1800" dirty="0"/>
                  <a:t>을 취하고 그에 따른 </a:t>
                </a:r>
                <a:r>
                  <a:rPr lang="en-US" altLang="ko-KR" sz="1800" dirty="0"/>
                  <a:t>reward</a:t>
                </a:r>
                <a:r>
                  <a:rPr lang="ko-KR" altLang="en-US" sz="1800" dirty="0"/>
                  <a:t>를 받는다</a:t>
                </a:r>
                <a:r>
                  <a:rPr lang="en-US" altLang="ko-KR" sz="1800" dirty="0"/>
                  <a:t>.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504" y="1538259"/>
                <a:ext cx="10946296" cy="4802906"/>
              </a:xfrm>
              <a:blipFill>
                <a:blip r:embed="rId2"/>
                <a:stretch>
                  <a:fillRect l="-668" t="-17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FFD10CC-2D08-4A8D-A7A1-B53027ADCF92}"/>
              </a:ext>
            </a:extLst>
          </p:cNvPr>
          <p:cNvSpPr txBox="1"/>
          <p:nvPr/>
        </p:nvSpPr>
        <p:spPr>
          <a:xfrm>
            <a:off x="480116" y="4999561"/>
            <a:ext cx="11304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- State-value</a:t>
            </a:r>
            <a:r>
              <a:rPr lang="ko-KR" altLang="en-US" sz="1800" dirty="0"/>
              <a:t> </a:t>
            </a:r>
            <a:r>
              <a:rPr lang="en-US" altLang="ko-KR" sz="1800" dirty="0"/>
              <a:t>function                                      </a:t>
            </a:r>
            <a:r>
              <a:rPr lang="en-US" altLang="ko-KR" dirty="0"/>
              <a:t>- </a:t>
            </a:r>
            <a:r>
              <a:rPr lang="en-US" altLang="ko-KR" sz="1800" dirty="0"/>
              <a:t>Action-value function</a:t>
            </a:r>
            <a:endParaRPr lang="ko-KR" altLang="en-US" dirty="0"/>
          </a:p>
          <a:p>
            <a:r>
              <a:rPr lang="en-US" altLang="ko-KR" sz="1800" dirty="0"/>
              <a:t>               </a:t>
            </a:r>
            <a:endParaRPr lang="ko-KR" altLang="en-US" sz="1800" dirty="0"/>
          </a:p>
          <a:p>
            <a:pPr algn="l"/>
            <a:r>
              <a:rPr lang="en-US" altLang="en-US" sz="1800" dirty="0"/>
              <a:t>                                           </a:t>
            </a:r>
            <a:endParaRPr lang="ko-Kore-KR" altLang="en-US" sz="18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87CBC77-D7C1-4281-ABFA-109EB4DBD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017" y="2351277"/>
            <a:ext cx="4430783" cy="264828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12A3B77-BAB4-4AEC-9043-91B6B6ECE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04" y="5398480"/>
            <a:ext cx="3798838" cy="100084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89BB6D3-143E-4CCD-837A-9FEB22759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265" y="5535387"/>
            <a:ext cx="4422592" cy="7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5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50C3-3B4A-4735-86FE-CB47DF51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4"/>
            <a:ext cx="10515600" cy="1325563"/>
          </a:xfrm>
        </p:spPr>
        <p:txBody>
          <a:bodyPr/>
          <a:lstStyle/>
          <a:p>
            <a:r>
              <a:rPr lang="en-US" altLang="ko-KR" b="1" dirty="0">
                <a:ea typeface="제주고딕" charset="0"/>
              </a:rPr>
              <a:t>       2. Markov Decision Process</a:t>
            </a:r>
            <a:endParaRPr lang="ko-KR" altLang="en-US" dirty="0"/>
          </a:p>
        </p:txBody>
      </p:sp>
      <p:sp>
        <p:nvSpPr>
          <p:cNvPr id="8" name="도형 2">
            <a:extLst>
              <a:ext uri="{FF2B5EF4-FFF2-40B4-BE49-F238E27FC236}">
                <a16:creationId xmlns:a16="http://schemas.microsoft.com/office/drawing/2014/main" id="{9C71D3CC-201C-4E7B-9469-C7E22842A60F}"/>
              </a:ext>
            </a:extLst>
          </p:cNvPr>
          <p:cNvSpPr>
            <a:spLocks/>
          </p:cNvSpPr>
          <p:nvPr/>
        </p:nvSpPr>
        <p:spPr>
          <a:xfrm rot="18900000">
            <a:off x="520803" y="123096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>
            <a:extLst>
              <a:ext uri="{FF2B5EF4-FFF2-40B4-BE49-F238E27FC236}">
                <a16:creationId xmlns:a16="http://schemas.microsoft.com/office/drawing/2014/main" id="{962D307A-C55E-4231-B702-654DB909C5F8}"/>
              </a:ext>
            </a:extLst>
          </p:cNvPr>
          <p:cNvSpPr>
            <a:spLocks/>
          </p:cNvSpPr>
          <p:nvPr/>
        </p:nvSpPr>
        <p:spPr>
          <a:xfrm rot="8040000">
            <a:off x="10603202" y="1013973"/>
            <a:ext cx="1071245" cy="558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504" y="1538259"/>
                <a:ext cx="10946296" cy="4802906"/>
              </a:xfrm>
            </p:spPr>
            <p:txBody>
              <a:bodyPr>
                <a:normAutofit/>
              </a:bodyPr>
              <a:lstStyle/>
              <a:p>
                <a:pPr marL="0" indent="25400" latinLnBrk="0">
                  <a:buNone/>
                </a:pPr>
                <a:r>
                  <a:rPr lang="en-US" altLang="ko-KR" sz="2400" b="1" dirty="0"/>
                  <a:t>2-4. Prediction</a:t>
                </a:r>
                <a:r>
                  <a:rPr lang="ko-KR" altLang="en-US" sz="2400" b="1" dirty="0"/>
                  <a:t>과 </a:t>
                </a:r>
                <a:r>
                  <a:rPr lang="en-US" altLang="ko-KR" sz="2400" b="1" dirty="0"/>
                  <a:t>Control</a:t>
                </a:r>
              </a:p>
              <a:p>
                <a:pPr marL="0" indent="25400" latinLnBrk="0">
                  <a:buNone/>
                </a:pPr>
                <a:r>
                  <a:rPr lang="en-US" altLang="ko-KR" sz="1800" dirty="0"/>
                  <a:t>Prediction : </a:t>
                </a:r>
                <a14:m>
                  <m:oMath xmlns:m="http://schemas.openxmlformats.org/officeDocument/2006/math">
                    <m:r>
                      <a:rPr lang="ko-KR" alt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ko-KR" altLang="en-US" sz="1800" b="0" i="1">
                        <a:latin typeface="Cambria Math" panose="02040503050406030204" pitchFamily="18" charset="0"/>
                      </a:rPr>
                      <m:t>가</m:t>
                    </m:r>
                  </m:oMath>
                </a14:m>
                <a:r>
                  <a:rPr lang="ko-KR" altLang="en-US" sz="1800" dirty="0"/>
                  <a:t> 주어졌을 때 각 </a:t>
                </a:r>
                <a:r>
                  <a:rPr lang="en-US" altLang="ko-KR" sz="1800" dirty="0"/>
                  <a:t>state</a:t>
                </a:r>
                <a:r>
                  <a:rPr lang="ko-KR" altLang="en-US" sz="1800" dirty="0"/>
                  <a:t>의 </a:t>
                </a:r>
                <a:r>
                  <a:rPr lang="en-US" altLang="ko-KR" sz="1800" dirty="0"/>
                  <a:t>value</a:t>
                </a:r>
                <a:r>
                  <a:rPr lang="ko-KR" altLang="en-US" sz="1800" dirty="0"/>
                  <a:t>를 평가하는 문제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6D288637-1110-4CC1-86F4-F8D5EC627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504" y="1538259"/>
                <a:ext cx="10946296" cy="4802906"/>
              </a:xfrm>
              <a:blipFill>
                <a:blip r:embed="rId2"/>
                <a:stretch>
                  <a:fillRect l="-668" t="-17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7521BE07-2F8C-416F-BA85-ED58E1D5A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0" y="2507639"/>
            <a:ext cx="4536507" cy="194713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CF43B9D-F391-4E32-942C-274227C5A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34" y="4375272"/>
            <a:ext cx="4905375" cy="885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34C707-C2C2-48C6-8EA8-8E3A10C94867}"/>
                  </a:ext>
                </a:extLst>
              </p:cNvPr>
              <p:cNvSpPr txBox="1"/>
              <p:nvPr/>
            </p:nvSpPr>
            <p:spPr>
              <a:xfrm>
                <a:off x="527538" y="5521569"/>
                <a:ext cx="11306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Control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optimal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policy </a:t>
                </a:r>
                <a14:m>
                  <m:oMath xmlns:m="http://schemas.openxmlformats.org/officeDocument/2006/math">
                    <m:r>
                      <a:rPr lang="ko-KR" alt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dirty="0"/>
                  <a:t>* </a:t>
                </a:r>
                <a:r>
                  <a:rPr lang="ko-KR" altLang="en-US" dirty="0"/>
                  <a:t>를 찾는 문제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34C707-C2C2-48C6-8EA8-8E3A10C94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8" y="5521569"/>
                <a:ext cx="11306908" cy="369332"/>
              </a:xfrm>
              <a:prstGeom prst="rect">
                <a:avLst/>
              </a:prstGeom>
              <a:blipFill>
                <a:blip r:embed="rId5"/>
                <a:stretch>
                  <a:fillRect l="-485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2ECD9A80-EDE6-4D9E-98C4-698E113699EA}"/>
                  </a:ext>
                </a:extLst>
              </p14:cNvPr>
              <p14:cNvContentPartPr/>
              <p14:nvPr/>
            </p14:nvContentPartPr>
            <p14:xfrm>
              <a:off x="411102" y="5145822"/>
              <a:ext cx="4532400" cy="28296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2ECD9A80-EDE6-4D9E-98C4-698E113699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102" y="5136822"/>
                <a:ext cx="4550040" cy="3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569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715</Words>
  <Application>Microsoft Office PowerPoint</Application>
  <PresentationFormat>와이드스크린</PresentationFormat>
  <Paragraphs>92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Abadi</vt:lpstr>
      <vt:lpstr>Adobe 고딕 Std B</vt:lpstr>
      <vt:lpstr>맑은 고딕</vt:lpstr>
      <vt:lpstr>제주고딕</vt:lpstr>
      <vt:lpstr>Arial</vt:lpstr>
      <vt:lpstr>Cambria Math</vt:lpstr>
      <vt:lpstr>Office 테마</vt:lpstr>
      <vt:lpstr>PowerPoint 프레젠테이션</vt:lpstr>
      <vt:lpstr>         1. Reinforcement learning</vt:lpstr>
      <vt:lpstr>    1-1. Sequential decision making</vt:lpstr>
      <vt:lpstr>       2. Markov Decision Process</vt:lpstr>
      <vt:lpstr>       2. Markov Decision Process</vt:lpstr>
      <vt:lpstr>       2. Markov Decision Process</vt:lpstr>
      <vt:lpstr>       2. Markov Decision Process</vt:lpstr>
      <vt:lpstr>       2. Markov Decision Process</vt:lpstr>
      <vt:lpstr>       2. Markov Decision Process</vt:lpstr>
      <vt:lpstr>             3. Bellman Equation</vt:lpstr>
      <vt:lpstr>             3. Bellman Equation</vt:lpstr>
      <vt:lpstr>             3. Bellman Equation</vt:lpstr>
      <vt:lpstr>             3. Bellman Equation</vt:lpstr>
      <vt:lpstr>             3. Bellman Equation</vt:lpstr>
      <vt:lpstr>             3. Bellman Equation</vt:lpstr>
      <vt:lpstr>             3. Bellman Equation</vt:lpstr>
      <vt:lpstr>             3. Bellman Equation</vt:lpstr>
      <vt:lpstr>             3. Bellman Equation</vt:lpstr>
      <vt:lpstr>          Reinforcement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</dc:title>
  <dc:creator>Kwon Sein</dc:creator>
  <cp:lastModifiedBy>지은 이</cp:lastModifiedBy>
  <cp:revision>3</cp:revision>
  <dcterms:created xsi:type="dcterms:W3CDTF">2022-02-03T05:32:22Z</dcterms:created>
  <dcterms:modified xsi:type="dcterms:W3CDTF">2022-03-07T07:09:55Z</dcterms:modified>
</cp:coreProperties>
</file>